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87"/>
  </p:notesMasterIdLst>
  <p:sldIdLst>
    <p:sldId id="256" r:id="rId2"/>
    <p:sldId id="257" r:id="rId3"/>
    <p:sldId id="337" r:id="rId4"/>
    <p:sldId id="336" r:id="rId5"/>
    <p:sldId id="258" r:id="rId6"/>
    <p:sldId id="338" r:id="rId7"/>
    <p:sldId id="341" r:id="rId8"/>
    <p:sldId id="339"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1" d="100"/>
          <a:sy n="111" d="100"/>
        </p:scale>
        <p:origin x="-1614"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D36A57-87EA-43A0-8AC1-A291E0066611}" type="doc">
      <dgm:prSet loTypeId="urn:microsoft.com/office/officeart/2005/8/layout/venn2" loCatId="relationship" qsTypeId="urn:microsoft.com/office/officeart/2005/8/quickstyle/simple1" qsCatId="simple" csTypeId="urn:microsoft.com/office/officeart/2005/8/colors/accent1_2" csCatId="accent1" phldr="1"/>
      <dgm:spPr/>
    </dgm:pt>
    <dgm:pt modelId="{F43BEE8D-AB4C-450D-8A1B-DAD95E9D3ED9}">
      <dgm:prSet phldrT="[Text]" custT="1"/>
      <dgm:spPr/>
      <dgm:t>
        <a:bodyPr/>
        <a:lstStyle/>
        <a:p>
          <a:r>
            <a:rPr lang="en-US" sz="2000" dirty="0" smtClean="0"/>
            <a:t>Administrators</a:t>
          </a:r>
          <a:endParaRPr lang="en-US" sz="2000" dirty="0"/>
        </a:p>
      </dgm:t>
    </dgm:pt>
    <dgm:pt modelId="{C972014D-6E49-4797-8F7C-176120F83DFC}" type="parTrans" cxnId="{A7459429-BBE7-49EF-B430-A565DFC7293C}">
      <dgm:prSet/>
      <dgm:spPr/>
      <dgm:t>
        <a:bodyPr/>
        <a:lstStyle/>
        <a:p>
          <a:endParaRPr lang="en-US" sz="2000"/>
        </a:p>
      </dgm:t>
    </dgm:pt>
    <dgm:pt modelId="{898052C3-0798-4F3F-B3F3-46DCD045C8EE}" type="sibTrans" cxnId="{A7459429-BBE7-49EF-B430-A565DFC7293C}">
      <dgm:prSet/>
      <dgm:spPr/>
      <dgm:t>
        <a:bodyPr/>
        <a:lstStyle/>
        <a:p>
          <a:endParaRPr lang="en-US" sz="2000"/>
        </a:p>
      </dgm:t>
    </dgm:pt>
    <dgm:pt modelId="{3A142DEA-77F6-4A32-81F3-6732C775B084}">
      <dgm:prSet phldrT="[Text]" custT="1"/>
      <dgm:spPr/>
      <dgm:t>
        <a:bodyPr/>
        <a:lstStyle/>
        <a:p>
          <a:r>
            <a:rPr lang="en-US" sz="2000" dirty="0" smtClean="0"/>
            <a:t>Supervisors</a:t>
          </a:r>
          <a:endParaRPr lang="en-US" sz="2000" dirty="0"/>
        </a:p>
      </dgm:t>
    </dgm:pt>
    <dgm:pt modelId="{1E0D7016-6088-47F8-869C-D0CB5AEE98E2}" type="parTrans" cxnId="{EFDAEA51-26BF-4EB1-AD5B-D93F3B353B0B}">
      <dgm:prSet/>
      <dgm:spPr/>
      <dgm:t>
        <a:bodyPr/>
        <a:lstStyle/>
        <a:p>
          <a:endParaRPr lang="en-US" sz="2000"/>
        </a:p>
      </dgm:t>
    </dgm:pt>
    <dgm:pt modelId="{CAF195E9-88ED-453E-84DE-3ACA5C09C202}" type="sibTrans" cxnId="{EFDAEA51-26BF-4EB1-AD5B-D93F3B353B0B}">
      <dgm:prSet/>
      <dgm:spPr/>
      <dgm:t>
        <a:bodyPr/>
        <a:lstStyle/>
        <a:p>
          <a:endParaRPr lang="en-US" sz="2000"/>
        </a:p>
      </dgm:t>
    </dgm:pt>
    <dgm:pt modelId="{C3268F0E-81C1-4149-9E2C-84266C8BD88A}">
      <dgm:prSet phldrT="[Text]" custT="1"/>
      <dgm:spPr/>
      <dgm:t>
        <a:bodyPr/>
        <a:lstStyle/>
        <a:p>
          <a:r>
            <a:rPr lang="en-US" sz="2000" dirty="0" smtClean="0"/>
            <a:t>Officers</a:t>
          </a:r>
          <a:endParaRPr lang="en-US" sz="2000" dirty="0"/>
        </a:p>
      </dgm:t>
    </dgm:pt>
    <dgm:pt modelId="{C77A9F65-6726-4C99-A8CE-43B544400D6F}" type="parTrans" cxnId="{AC2CC00C-ECB2-4E8C-9078-0F743B3F942D}">
      <dgm:prSet/>
      <dgm:spPr/>
      <dgm:t>
        <a:bodyPr/>
        <a:lstStyle/>
        <a:p>
          <a:endParaRPr lang="en-US" sz="2000"/>
        </a:p>
      </dgm:t>
    </dgm:pt>
    <dgm:pt modelId="{F884469E-FD87-4695-BAE6-60864B887E1B}" type="sibTrans" cxnId="{AC2CC00C-ECB2-4E8C-9078-0F743B3F942D}">
      <dgm:prSet/>
      <dgm:spPr/>
      <dgm:t>
        <a:bodyPr/>
        <a:lstStyle/>
        <a:p>
          <a:endParaRPr lang="en-US" sz="2000"/>
        </a:p>
      </dgm:t>
    </dgm:pt>
    <dgm:pt modelId="{C9C23430-E77B-430B-8E25-47C3416CDF98}" type="pres">
      <dgm:prSet presAssocID="{97D36A57-87EA-43A0-8AC1-A291E0066611}" presName="Name0" presStyleCnt="0">
        <dgm:presLayoutVars>
          <dgm:chMax val="7"/>
          <dgm:resizeHandles val="exact"/>
        </dgm:presLayoutVars>
      </dgm:prSet>
      <dgm:spPr/>
    </dgm:pt>
    <dgm:pt modelId="{585A5828-7CFF-4924-B9C0-C7EBA6EE15ED}" type="pres">
      <dgm:prSet presAssocID="{97D36A57-87EA-43A0-8AC1-A291E0066611}" presName="comp1" presStyleCnt="0"/>
      <dgm:spPr/>
    </dgm:pt>
    <dgm:pt modelId="{6EA1137E-145D-4F62-A804-8D897428700B}" type="pres">
      <dgm:prSet presAssocID="{97D36A57-87EA-43A0-8AC1-A291E0066611}" presName="circle1" presStyleLbl="node1" presStyleIdx="0" presStyleCnt="3" custScaleX="118033"/>
      <dgm:spPr/>
      <dgm:t>
        <a:bodyPr/>
        <a:lstStyle/>
        <a:p>
          <a:endParaRPr lang="en-US"/>
        </a:p>
      </dgm:t>
    </dgm:pt>
    <dgm:pt modelId="{5FA55CA5-342C-4F68-8634-C41215714D6B}" type="pres">
      <dgm:prSet presAssocID="{97D36A57-87EA-43A0-8AC1-A291E0066611}" presName="c1text" presStyleLbl="node1" presStyleIdx="0" presStyleCnt="3">
        <dgm:presLayoutVars>
          <dgm:bulletEnabled val="1"/>
        </dgm:presLayoutVars>
      </dgm:prSet>
      <dgm:spPr/>
      <dgm:t>
        <a:bodyPr/>
        <a:lstStyle/>
        <a:p>
          <a:endParaRPr lang="en-US"/>
        </a:p>
      </dgm:t>
    </dgm:pt>
    <dgm:pt modelId="{A4EFFB59-EC46-405D-93FB-F012FBFAD9C6}" type="pres">
      <dgm:prSet presAssocID="{97D36A57-87EA-43A0-8AC1-A291E0066611}" presName="comp2" presStyleCnt="0"/>
      <dgm:spPr/>
    </dgm:pt>
    <dgm:pt modelId="{687425C1-21C0-4832-B437-76AF206C08A3}" type="pres">
      <dgm:prSet presAssocID="{97D36A57-87EA-43A0-8AC1-A291E0066611}" presName="circle2" presStyleLbl="node1" presStyleIdx="1" presStyleCnt="3" custScaleX="113661"/>
      <dgm:spPr/>
      <dgm:t>
        <a:bodyPr/>
        <a:lstStyle/>
        <a:p>
          <a:endParaRPr lang="en-US"/>
        </a:p>
      </dgm:t>
    </dgm:pt>
    <dgm:pt modelId="{1498CB59-E1B9-47EC-BA2C-3DB13B4FD85D}" type="pres">
      <dgm:prSet presAssocID="{97D36A57-87EA-43A0-8AC1-A291E0066611}" presName="c2text" presStyleLbl="node1" presStyleIdx="1" presStyleCnt="3">
        <dgm:presLayoutVars>
          <dgm:bulletEnabled val="1"/>
        </dgm:presLayoutVars>
      </dgm:prSet>
      <dgm:spPr/>
      <dgm:t>
        <a:bodyPr/>
        <a:lstStyle/>
        <a:p>
          <a:endParaRPr lang="en-US"/>
        </a:p>
      </dgm:t>
    </dgm:pt>
    <dgm:pt modelId="{BC29D23F-FCF9-4FB8-AD4E-E34AACAEB63F}" type="pres">
      <dgm:prSet presAssocID="{97D36A57-87EA-43A0-8AC1-A291E0066611}" presName="comp3" presStyleCnt="0"/>
      <dgm:spPr/>
    </dgm:pt>
    <dgm:pt modelId="{E1D51325-6B7A-4CEF-85C3-5F0B1C0E2E7C}" type="pres">
      <dgm:prSet presAssocID="{97D36A57-87EA-43A0-8AC1-A291E0066611}" presName="circle3" presStyleLbl="node1" presStyleIdx="2" presStyleCnt="3" custScaleX="118033"/>
      <dgm:spPr/>
      <dgm:t>
        <a:bodyPr/>
        <a:lstStyle/>
        <a:p>
          <a:endParaRPr lang="en-US"/>
        </a:p>
      </dgm:t>
    </dgm:pt>
    <dgm:pt modelId="{E1632419-4DD6-433E-8ADA-2EE096B9EC19}" type="pres">
      <dgm:prSet presAssocID="{97D36A57-87EA-43A0-8AC1-A291E0066611}" presName="c3text" presStyleLbl="node1" presStyleIdx="2" presStyleCnt="3">
        <dgm:presLayoutVars>
          <dgm:bulletEnabled val="1"/>
        </dgm:presLayoutVars>
      </dgm:prSet>
      <dgm:spPr/>
      <dgm:t>
        <a:bodyPr/>
        <a:lstStyle/>
        <a:p>
          <a:endParaRPr lang="en-US"/>
        </a:p>
      </dgm:t>
    </dgm:pt>
  </dgm:ptLst>
  <dgm:cxnLst>
    <dgm:cxn modelId="{F047709E-E264-486B-9FCE-0DE2AFF8A221}" type="presOf" srcId="{C3268F0E-81C1-4149-9E2C-84266C8BD88A}" destId="{E1D51325-6B7A-4CEF-85C3-5F0B1C0E2E7C}" srcOrd="0" destOrd="0" presId="urn:microsoft.com/office/officeart/2005/8/layout/venn2"/>
    <dgm:cxn modelId="{6094BB5C-4FC7-4BD7-91FA-7916C3FA87F9}" type="presOf" srcId="{3A142DEA-77F6-4A32-81F3-6732C775B084}" destId="{1498CB59-E1B9-47EC-BA2C-3DB13B4FD85D}" srcOrd="1" destOrd="0" presId="urn:microsoft.com/office/officeart/2005/8/layout/venn2"/>
    <dgm:cxn modelId="{A7459429-BBE7-49EF-B430-A565DFC7293C}" srcId="{97D36A57-87EA-43A0-8AC1-A291E0066611}" destId="{F43BEE8D-AB4C-450D-8A1B-DAD95E9D3ED9}" srcOrd="0" destOrd="0" parTransId="{C972014D-6E49-4797-8F7C-176120F83DFC}" sibTransId="{898052C3-0798-4F3F-B3F3-46DCD045C8EE}"/>
    <dgm:cxn modelId="{7B4FBCD9-4F46-44F4-B1D7-2715A37470C5}" type="presOf" srcId="{F43BEE8D-AB4C-450D-8A1B-DAD95E9D3ED9}" destId="{6EA1137E-145D-4F62-A804-8D897428700B}" srcOrd="0" destOrd="0" presId="urn:microsoft.com/office/officeart/2005/8/layout/venn2"/>
    <dgm:cxn modelId="{EBBD4CF7-2EA9-4CE6-808E-A483412B0D06}" type="presOf" srcId="{97D36A57-87EA-43A0-8AC1-A291E0066611}" destId="{C9C23430-E77B-430B-8E25-47C3416CDF98}" srcOrd="0" destOrd="0" presId="urn:microsoft.com/office/officeart/2005/8/layout/venn2"/>
    <dgm:cxn modelId="{30E9B40E-81AB-4002-B7AC-32D1E798CC92}" type="presOf" srcId="{F43BEE8D-AB4C-450D-8A1B-DAD95E9D3ED9}" destId="{5FA55CA5-342C-4F68-8634-C41215714D6B}" srcOrd="1" destOrd="0" presId="urn:microsoft.com/office/officeart/2005/8/layout/venn2"/>
    <dgm:cxn modelId="{8A763580-38F2-4090-8CC5-68420473C468}" type="presOf" srcId="{C3268F0E-81C1-4149-9E2C-84266C8BD88A}" destId="{E1632419-4DD6-433E-8ADA-2EE096B9EC19}" srcOrd="1" destOrd="0" presId="urn:microsoft.com/office/officeart/2005/8/layout/venn2"/>
    <dgm:cxn modelId="{AC2CC00C-ECB2-4E8C-9078-0F743B3F942D}" srcId="{97D36A57-87EA-43A0-8AC1-A291E0066611}" destId="{C3268F0E-81C1-4149-9E2C-84266C8BD88A}" srcOrd="2" destOrd="0" parTransId="{C77A9F65-6726-4C99-A8CE-43B544400D6F}" sibTransId="{F884469E-FD87-4695-BAE6-60864B887E1B}"/>
    <dgm:cxn modelId="{4CE0BB23-5832-423A-8DCA-ECE19C5A7F9C}" type="presOf" srcId="{3A142DEA-77F6-4A32-81F3-6732C775B084}" destId="{687425C1-21C0-4832-B437-76AF206C08A3}" srcOrd="0" destOrd="0" presId="urn:microsoft.com/office/officeart/2005/8/layout/venn2"/>
    <dgm:cxn modelId="{EFDAEA51-26BF-4EB1-AD5B-D93F3B353B0B}" srcId="{97D36A57-87EA-43A0-8AC1-A291E0066611}" destId="{3A142DEA-77F6-4A32-81F3-6732C775B084}" srcOrd="1" destOrd="0" parTransId="{1E0D7016-6088-47F8-869C-D0CB5AEE98E2}" sibTransId="{CAF195E9-88ED-453E-84DE-3ACA5C09C202}"/>
    <dgm:cxn modelId="{0A3C8F15-0E52-4BF8-ACCF-455800A70B7D}" type="presParOf" srcId="{C9C23430-E77B-430B-8E25-47C3416CDF98}" destId="{585A5828-7CFF-4924-B9C0-C7EBA6EE15ED}" srcOrd="0" destOrd="0" presId="urn:microsoft.com/office/officeart/2005/8/layout/venn2"/>
    <dgm:cxn modelId="{9AEF2022-97A0-4A64-A861-A8392776B53D}" type="presParOf" srcId="{585A5828-7CFF-4924-B9C0-C7EBA6EE15ED}" destId="{6EA1137E-145D-4F62-A804-8D897428700B}" srcOrd="0" destOrd="0" presId="urn:microsoft.com/office/officeart/2005/8/layout/venn2"/>
    <dgm:cxn modelId="{6798898B-B9D9-4871-B08A-4EDA8B125F41}" type="presParOf" srcId="{585A5828-7CFF-4924-B9C0-C7EBA6EE15ED}" destId="{5FA55CA5-342C-4F68-8634-C41215714D6B}" srcOrd="1" destOrd="0" presId="urn:microsoft.com/office/officeart/2005/8/layout/venn2"/>
    <dgm:cxn modelId="{6F5E30B8-5D8E-425F-AAAB-63FFBD6019A9}" type="presParOf" srcId="{C9C23430-E77B-430B-8E25-47C3416CDF98}" destId="{A4EFFB59-EC46-405D-93FB-F012FBFAD9C6}" srcOrd="1" destOrd="0" presId="urn:microsoft.com/office/officeart/2005/8/layout/venn2"/>
    <dgm:cxn modelId="{C9CAACE7-D1A8-45A3-BD17-785C6FBB8148}" type="presParOf" srcId="{A4EFFB59-EC46-405D-93FB-F012FBFAD9C6}" destId="{687425C1-21C0-4832-B437-76AF206C08A3}" srcOrd="0" destOrd="0" presId="urn:microsoft.com/office/officeart/2005/8/layout/venn2"/>
    <dgm:cxn modelId="{A7727B5D-CA06-40C2-8139-3AF542930B36}" type="presParOf" srcId="{A4EFFB59-EC46-405D-93FB-F012FBFAD9C6}" destId="{1498CB59-E1B9-47EC-BA2C-3DB13B4FD85D}" srcOrd="1" destOrd="0" presId="urn:microsoft.com/office/officeart/2005/8/layout/venn2"/>
    <dgm:cxn modelId="{C5C7E3FC-92EC-41A9-AFFD-CA0E8F96529E}" type="presParOf" srcId="{C9C23430-E77B-430B-8E25-47C3416CDF98}" destId="{BC29D23F-FCF9-4FB8-AD4E-E34AACAEB63F}" srcOrd="2" destOrd="0" presId="urn:microsoft.com/office/officeart/2005/8/layout/venn2"/>
    <dgm:cxn modelId="{BF9230DF-E92A-47EC-A9FD-44E214C4CFBF}" type="presParOf" srcId="{BC29D23F-FCF9-4FB8-AD4E-E34AACAEB63F}" destId="{E1D51325-6B7A-4CEF-85C3-5F0B1C0E2E7C}" srcOrd="0" destOrd="0" presId="urn:microsoft.com/office/officeart/2005/8/layout/venn2"/>
    <dgm:cxn modelId="{C8426923-04D5-495B-BBD0-A32CC2376D4B}" type="presParOf" srcId="{BC29D23F-FCF9-4FB8-AD4E-E34AACAEB63F}" destId="{E1632419-4DD6-433E-8ADA-2EE096B9EC19}"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A1137E-145D-4F62-A804-8D897428700B}">
      <dsp:nvSpPr>
        <dsp:cNvPr id="0" name=""/>
        <dsp:cNvSpPr/>
      </dsp:nvSpPr>
      <dsp:spPr>
        <a:xfrm>
          <a:off x="990595" y="0"/>
          <a:ext cx="5486409" cy="46482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Administrators</a:t>
          </a:r>
          <a:endParaRPr lang="en-US" sz="2000" kern="1200" dirty="0"/>
        </a:p>
      </dsp:txBody>
      <dsp:txXfrm>
        <a:off x="2775049" y="232409"/>
        <a:ext cx="1917500" cy="697230"/>
      </dsp:txXfrm>
    </dsp:sp>
    <dsp:sp modelId="{687425C1-21C0-4832-B437-76AF206C08A3}">
      <dsp:nvSpPr>
        <dsp:cNvPr id="0" name=""/>
        <dsp:cNvSpPr/>
      </dsp:nvSpPr>
      <dsp:spPr>
        <a:xfrm>
          <a:off x="1752603" y="1162049"/>
          <a:ext cx="3962392" cy="348615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Supervisors</a:t>
          </a:r>
          <a:endParaRPr lang="en-US" sz="2000" kern="1200" dirty="0"/>
        </a:p>
      </dsp:txBody>
      <dsp:txXfrm>
        <a:off x="2810562" y="1379934"/>
        <a:ext cx="1846475" cy="653653"/>
      </dsp:txXfrm>
    </dsp:sp>
    <dsp:sp modelId="{E1D51325-6B7A-4CEF-85C3-5F0B1C0E2E7C}">
      <dsp:nvSpPr>
        <dsp:cNvPr id="0" name=""/>
        <dsp:cNvSpPr/>
      </dsp:nvSpPr>
      <dsp:spPr>
        <a:xfrm>
          <a:off x="2362197" y="2324100"/>
          <a:ext cx="2743204" cy="23241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Officers</a:t>
          </a:r>
          <a:endParaRPr lang="en-US" sz="2000" kern="1200" dirty="0"/>
        </a:p>
      </dsp:txBody>
      <dsp:txXfrm>
        <a:off x="2763930" y="2905125"/>
        <a:ext cx="1939738" cy="1162050"/>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wrap="square" lIns="91425" tIns="91425" rIns="91425" bIns="91425" anchor="t" anchorCtr="0"/>
          <a:lstStyle>
            <a:lvl1pPr marL="0" marR="0" lvl="0"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marL="0" marR="0" lvl="0" indent="0" algn="l" rtl="0">
              <a:spcBef>
                <a:spcPts val="36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457200" marR="0" lvl="1" indent="0" algn="l" rtl="0">
              <a:spcBef>
                <a:spcPts val="36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3pPr>
            <a:lvl4pPr marL="1371600" marR="0" lvl="3" indent="0" algn="l" rtl="0">
              <a:spcBef>
                <a:spcPts val="36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4pPr>
            <a:lvl5pPr marL="1828800" marR="0" lvl="4" indent="0" algn="l" rtl="0">
              <a:spcBef>
                <a:spcPts val="36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SzPts val="1200"/>
              <a:buFont typeface="Calibri"/>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SzPts val="1200"/>
              <a:buFont typeface="Calibri"/>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SzPts val="1200"/>
              <a:buFont typeface="Calibri"/>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SzPts val="12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5013970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7 seconds.( I will select 2 best slides (i will give them extra points and students will present for CIS committee)</a:t>
            </a:r>
          </a:p>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marL="0" marR="0" lvl="0" indent="-1905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a:p>
            <a:pPr marL="0" marR="0" lvl="0" indent="-1905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47" name="Shape 147"/>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9" name="Shape 189"/>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5 seconds.</a:t>
            </a:r>
          </a:p>
          <a:p>
            <a:pPr marL="0" marR="0" lvl="0" indent="-19050" algn="l" rtl="0">
              <a:spcBef>
                <a:spcPts val="0"/>
              </a:spcBef>
              <a:spcAft>
                <a:spcPts val="0"/>
              </a:spcAft>
              <a:buClr>
                <a:schemeClr val="dk1"/>
              </a:buClr>
              <a:buSzPts val="300"/>
              <a:buFont typeface="Arial"/>
              <a:buNone/>
            </a:pPr>
            <a:r>
              <a:rPr lang="en-US" sz="1200" b="0" i="0" u="none" strike="noStrike" cap="none">
                <a:solidFill>
                  <a:schemeClr val="dk1"/>
                </a:solidFill>
                <a:latin typeface="Calibri"/>
                <a:ea typeface="Calibri"/>
                <a:cs typeface="Calibri"/>
                <a:sym typeface="Calibri"/>
              </a:rPr>
              <a:t>List the user stories that you worked on them.(put in order of importance). Stay focused on the parts that you have been working. </a:t>
            </a:r>
          </a:p>
          <a:p>
            <a:pPr marL="0" marR="0" lvl="0" indent="-1905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90" name="Shape 190"/>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5 seconds.</a:t>
            </a:r>
          </a:p>
          <a:p>
            <a:pPr marL="0" marR="0" lvl="0" indent="-19050" algn="l" rtl="0">
              <a:spcBef>
                <a:spcPts val="0"/>
              </a:spcBef>
              <a:spcAft>
                <a:spcPts val="0"/>
              </a:spcAft>
              <a:buClr>
                <a:schemeClr val="dk1"/>
              </a:buClr>
              <a:buSzPts val="300"/>
              <a:buFont typeface="Arial"/>
              <a:buNone/>
            </a:pPr>
            <a:r>
              <a:rPr lang="en-US" sz="1200" b="0" i="0" u="none" strike="noStrike" cap="none">
                <a:solidFill>
                  <a:schemeClr val="dk1"/>
                </a:solidFill>
                <a:latin typeface="Calibri"/>
                <a:ea typeface="Calibri"/>
                <a:cs typeface="Calibri"/>
                <a:sym typeface="Calibri"/>
              </a:rPr>
              <a:t>List the user stories that you worked on them.(put in order of importance). Stay focused on the parts that you have been working. </a:t>
            </a:r>
          </a:p>
          <a:p>
            <a:pPr marL="0" marR="0" lvl="0" indent="-1905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97" name="Shape 197"/>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3" name="Shape 203"/>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5 seconds.</a:t>
            </a:r>
          </a:p>
          <a:p>
            <a:pPr marL="0" marR="0" lvl="0" indent="-19050" algn="l" rtl="0">
              <a:spcBef>
                <a:spcPts val="0"/>
              </a:spcBef>
              <a:spcAft>
                <a:spcPts val="0"/>
              </a:spcAft>
              <a:buClr>
                <a:schemeClr val="dk1"/>
              </a:buClr>
              <a:buSzPts val="300"/>
              <a:buFont typeface="Arial"/>
              <a:buNone/>
            </a:pPr>
            <a:r>
              <a:rPr lang="en-US" sz="1200" b="0" i="0" u="none" strike="noStrike" cap="none">
                <a:solidFill>
                  <a:schemeClr val="dk1"/>
                </a:solidFill>
                <a:latin typeface="Calibri"/>
                <a:ea typeface="Calibri"/>
                <a:cs typeface="Calibri"/>
                <a:sym typeface="Calibri"/>
              </a:rPr>
              <a:t>List the user stories that you worked on them.(put in order of importance). Stay focused on the parts that you have been working. </a:t>
            </a:r>
          </a:p>
          <a:p>
            <a:pPr marL="0" marR="0" lvl="0" indent="-1905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04" name="Shape 204"/>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10" name="Shape 2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7" name="Shape 217"/>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60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most important user story you worked on it. You have to describe this one very well and be proud of that.</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Go into the details of the most important/significant tasks using bullet lists or visual graphs or state chart diagram</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mandatory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18" name="Shape 218"/>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31" name="Shape 231"/>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6" name="Shape 236"/>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37" name="Shape 237"/>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2" name="Shape 242"/>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60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most important user story you worked on it. You have to describe this one very well and be proud of that.</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Go into the details of the most important/significant tasks using bullet lists or visual graphs or state chart diagram</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mandatory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43" name="Shape 243"/>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50" name="Shape 2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10 seconds.</a:t>
            </a:r>
          </a:p>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Introduce the problem that the whole project (in all versions) tackles with GIF or screenshot. </a:t>
            </a:r>
          </a:p>
          <a:p>
            <a:pPr marL="0" marR="0" lvl="0" indent="-7620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56" name="Shape 156"/>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5" name="Shape 255"/>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56" name="Shape 256"/>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1" name="Shape 261"/>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60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most important user story you worked on it. You have to describe this one very well and be proud of that.</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Go into the details of the most important/significant tasks using bullet lists or visual graphs or state chart diagram</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mandatory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62" name="Shape 262"/>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69" name="Shape 2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5" name="Shape 275"/>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76" name="Shape 276"/>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83" name="Shape 2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0" name="Shape 290"/>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60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most important user story you worked on it. You have to describe this one very well and be proud of that.</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Go into the details of the most important/significant tasks using bullet lists or visual graphs or state chart diagram</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mandatory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91" name="Shape 291"/>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98" name="Shape 2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3" name="Shape 30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304" name="Shape 304"/>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28</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9" name="Shape 309"/>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60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most important user story you worked on it. You have to describe this one very well and be proud of that.</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Go into the details of the most important/significant tasks using bullet lists or visual graphs or state chart diagram</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mandatory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310" name="Shape 310"/>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17" name="Shape 3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10 seconds.</a:t>
            </a:r>
          </a:p>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Introduce the problem that the whole project (in all versions) tackles with GIF or screenshot. </a:t>
            </a:r>
          </a:p>
          <a:p>
            <a:pPr marL="0" marR="0" lvl="0" indent="-7620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56" name="Shape 156"/>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2" name="Shape 322"/>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323" name="Shape 323"/>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60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most important user story you worked on it. You have to describe this one very well and be proud of that.</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Go into the details of the most important/significant tasks using bullet lists or visual graphs or state chart diagram</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mandatory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329" name="Shape 329"/>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36" name="Shape 3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343" name="Shape 343"/>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34</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0" name="Shape 350"/>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60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most important user story you worked on it. You have to describe this one very well and be proud of that.</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Go into the details of the most important/significant tasks using bullet lists or visual graphs or state chart diagram</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mandatory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351" name="Shape 351"/>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58" name="Shape 3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365" name="Shape 365"/>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37</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72" name="Shape 3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9" name="Shape 379"/>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60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most important user story you worked on it. You have to describe this one very well and be proud of that.</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Go into the details of the most important/significant tasks using bullet lists or visual graphs or state chart diagram</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mandatory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380" name="Shape 380"/>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87" name="Shape 3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5 seconds</a:t>
            </a:r>
          </a:p>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Show the Use Case Diagram for the whole project.</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Highlight your use cases.</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64" name="Shape 164"/>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2" name="Shape 392"/>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393" name="Shape 393"/>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41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8" name="Shape 398"/>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60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most important user story you worked on it. You have to describe this one very well and be proud of that.</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Go into the details of the most important/significant tasks using bullet lists or visual graphs or state chart diagram</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mandatory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399" name="Shape 399"/>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42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406" name="Shape 4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1" name="Shape 411"/>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412" name="Shape 412"/>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44</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7" name="Shape 417"/>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418" name="Shape 418"/>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45</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3" name="Shape 42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60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most important user story you worked on it. You have to describe this one very well and be proud of that.</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Go into the details of the most important/significant tasks using bullet lists or visual graphs or state chart diagram</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mandatory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424" name="Shape 424"/>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46</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431" name="Shape 4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7" name="Shape 437"/>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438" name="Shape 438"/>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48</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446" name="Shape 4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60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most important user story you worked on it. You have to describe this one very well and be proud of that.</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Go into the details of the most important/significant tasks using bullet lists or visual graphs or state chart diagram</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mandatory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454" name="Shape 454"/>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50</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5 seconds</a:t>
            </a:r>
          </a:p>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Show the Use Case Diagram for the whole project.</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Highlight your use cases.</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64" name="Shape 164"/>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461" name="Shape 4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6" name="Shape 466"/>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467" name="Shape 467"/>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52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2" name="Shape 472"/>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60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most important user story you worked on it. You have to describe this one very well and be proud of that.</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Go into the details of the most important/significant tasks using bullet lists or visual graphs or state chart diagram</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mandatory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473" name="Shape 473"/>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53</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480" name="Shape 4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5" name="Shape 485"/>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486" name="Shape 486"/>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55</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Shape 4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1" name="Shape 491"/>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60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most important user story you worked on it. You have to describe this one very well and be proud of that.</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Go into the details of the most important/significant tasks using bullet lists or visual graphs or state chart diagram</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mandatory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492" name="Shape 492"/>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56</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499" name="Shape 4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4" name="Shape 504"/>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505" name="Shape 505"/>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58</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0" name="Shape 510"/>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60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most important user story you worked on it. You have to describe this one very well and be proud of that.</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Go into the details of the most important/significant tasks using bullet lists or visual graphs or state chart diagram</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mandatory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511" name="Shape 511"/>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59</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518" name="Shape 5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5 seconds</a:t>
            </a:r>
          </a:p>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Show the Use Case Diagram for the whole project.</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Highlight your use cases.</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64" name="Shape 164"/>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4" name="Shape 524"/>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525" name="Shape 525"/>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61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2" name="Shape 532"/>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60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most important user story you worked on it. You have to describe this one very well and be proud of that.</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Go into the details of the most important/significant tasks using bullet lists or visual graphs or state chart diagram</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mandatory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533" name="Shape 533"/>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62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540" name="Shape 5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547" name="Shape 547"/>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64</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Shape 554"/>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555" name="Shape 5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60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most important user story you worked on it. You have to describe this one very well and be proud of that.</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Go into the details of the most important/significant tasks using bullet lists or visual graphs or state chart diagram</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mandatory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563" name="Shape 563"/>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66</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Shape 569"/>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570" name="Shape 5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5" name="Shape 575"/>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576" name="Shape 576"/>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68</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81" name="Shape 581"/>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60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most important user story you worked on it. You have to describe this one very well and be proud of that.</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Go into the details of the most important/significant tasks using bullet lists or visual graphs or state chart diagram</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mandatory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582" name="Shape 582"/>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69</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589" name="Shape 5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5 seconds</a:t>
            </a:r>
          </a:p>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Show the Use Case Diagram for the whole project.</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Highlight your use cases.</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64" name="Shape 164"/>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94" name="Shape 594"/>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595" name="Shape 595"/>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71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Shape 5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0" name="Shape 600"/>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60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most important user story you worked on it. You have to describe this one very well and be proud of that.</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Go into the details of the most important/significant tasks using bullet lists or visual graphs or state chart diagram</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mandatory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601" name="Shape 601"/>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72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608" name="Shape 6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Shape 6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4" name="Shape 614"/>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615" name="Shape 615"/>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74</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Shape 6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2" name="Shape 622"/>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60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most important user story you worked on it. You have to describe this one very well and be proud of that.</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Go into the details of the most important/significant tasks using bullet lists or visual graphs or state chart diagram</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mandatory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623" name="Shape 623"/>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75</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630" name="Shape 6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36" name="Shape 636"/>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637" name="Shape 637"/>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77</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5" name="Shape 645"/>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10 seconds.</a:t>
            </a:r>
          </a:p>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Introduce the problem that the whole project (in all versions) tackles with GIF or screenshot. </a:t>
            </a:r>
          </a:p>
          <a:p>
            <a:pPr marL="0" marR="0" lvl="0" indent="-7620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646" name="Shape 646"/>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78</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3" name="Shape 65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10 seconds.</a:t>
            </a:r>
          </a:p>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Introduce the problem that the whole project (in all versions) tackles with GIF or screenshot. </a:t>
            </a:r>
          </a:p>
          <a:p>
            <a:pPr marL="0" marR="0" lvl="0" indent="-7620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654" name="Shape 654"/>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79</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Shape 6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1" name="Shape 661"/>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10 seconds.</a:t>
            </a:r>
          </a:p>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Introduce the problem that the whole project (in all versions) tackles with GIF or screenshot. </a:t>
            </a:r>
          </a:p>
          <a:p>
            <a:pPr marL="0" marR="0" lvl="0" indent="-7620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662" name="Shape 662"/>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80</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System design: Highlight the parts that you contributed to them.</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1. System decomposition; identify the architecture patterns used </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2. System deployment – h/w and s/w requirements </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71" name="Shape 171"/>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9" name="Shape 669"/>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10 seconds.</a:t>
            </a:r>
          </a:p>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Introduce the problem that the whole project (in all versions) tackles with GIF or screenshot. </a:t>
            </a:r>
          </a:p>
          <a:p>
            <a:pPr marL="0" marR="0" lvl="0" indent="-7620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670" name="Shape 670"/>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81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Shape 6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7" name="Shape 677"/>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10 seconds.</a:t>
            </a:r>
          </a:p>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Introduce the problem that the whole project (in all versions) tackles with GIF or screenshot. </a:t>
            </a:r>
          </a:p>
          <a:p>
            <a:pPr marL="0" marR="0" lvl="0" indent="-7620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678" name="Shape 678"/>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82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85" name="Shape 685"/>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10 seconds.</a:t>
            </a:r>
          </a:p>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Introduce the problem that the whole project (in all versions) tackles with GIF or screenshot. </a:t>
            </a:r>
          </a:p>
          <a:p>
            <a:pPr marL="0" marR="0" lvl="0" indent="-7620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686" name="Shape 686"/>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83</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93" name="Shape 69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10 seconds.</a:t>
            </a:r>
          </a:p>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Introduce the problem that the whole project (in all versions) tackles with GIF or screenshot. </a:t>
            </a:r>
          </a:p>
          <a:p>
            <a:pPr marL="0" marR="0" lvl="0" indent="-7620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694" name="Shape 694"/>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84</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Shape 7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1" name="Shape 701"/>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10 seconds</a:t>
            </a:r>
          </a:p>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Summarize your contribution, mention your effort for Scrum, Mingle, Github, Google Drive Documentation and minutes</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Include your contact information</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Ask if anyone has any questions for you.</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Thank your audience</a:t>
            </a: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702" name="Shape 702"/>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85</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2" name="Shape 182"/>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10 seconds.Minimal class diagram. Highlight the classes that you created/modified</a:t>
            </a:r>
          </a:p>
          <a:p>
            <a:pPr marL="0" marR="0" lvl="0" indent="-19050" algn="l" rtl="0">
              <a:spcBef>
                <a:spcPts val="36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Identify the design patterns used (one or more slides).</a:t>
            </a:r>
          </a:p>
          <a:p>
            <a:pPr marL="0" marR="0" lvl="0" indent="-1905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a:p>
            <a:pPr marL="0" marR="0" lvl="0" indent="-19050" algn="l" rtl="0">
              <a:spcBef>
                <a:spcPts val="36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83" name="Shape 183"/>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descr="Overlay-TitleSlide.png"/>
          <p:cNvPicPr preferRelativeResize="0"/>
          <p:nvPr/>
        </p:nvPicPr>
        <p:blipFill rotWithShape="1">
          <a:blip r:embed="rId2">
            <a:alphaModFix/>
          </a:blip>
          <a:srcRect/>
          <a:stretch/>
        </p:blipFill>
        <p:spPr>
          <a:xfrm>
            <a:off x="158750" y="187325"/>
            <a:ext cx="8826499" cy="6483349"/>
          </a:xfrm>
          <a:prstGeom prst="rect">
            <a:avLst/>
          </a:prstGeom>
          <a:noFill/>
          <a:ln>
            <a:noFill/>
          </a:ln>
        </p:spPr>
      </p:pic>
      <p:sp>
        <p:nvSpPr>
          <p:cNvPr id="19" name="Shape 19"/>
          <p:cNvSpPr txBox="1">
            <a:spLocks noGrp="1"/>
          </p:cNvSpPr>
          <p:nvPr>
            <p:ph type="ctrTitle"/>
          </p:nvPr>
        </p:nvSpPr>
        <p:spPr>
          <a:xfrm>
            <a:off x="1600200" y="2492375"/>
            <a:ext cx="6762748" cy="1470024"/>
          </a:xfrm>
          <a:prstGeom prst="rect">
            <a:avLst/>
          </a:prstGeom>
          <a:noFill/>
          <a:ln>
            <a:noFill/>
          </a:ln>
        </p:spPr>
        <p:txBody>
          <a:bodyPr wrap="square" lIns="91425" tIns="91425" rIns="91425" bIns="91425" anchor="b" anchorCtr="0"/>
          <a:lstStyle>
            <a:lvl1pPr marL="0" marR="0" lvl="0" indent="0" algn="r" rtl="0">
              <a:lnSpc>
                <a:spcPct val="100000"/>
              </a:lnSpc>
              <a:spcBef>
                <a:spcPts val="0"/>
              </a:spcBef>
              <a:spcAft>
                <a:spcPts val="0"/>
              </a:spcAft>
              <a:buClr>
                <a:srgbClr val="001D4D"/>
              </a:buClr>
              <a:buSzPts val="4400"/>
              <a:buFont typeface="Trebuchet MS"/>
              <a:buNone/>
              <a:defRPr sz="44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0" name="Shape 20"/>
          <p:cNvSpPr txBox="1">
            <a:spLocks noGrp="1"/>
          </p:cNvSpPr>
          <p:nvPr>
            <p:ph type="subTitle" idx="1"/>
          </p:nvPr>
        </p:nvSpPr>
        <p:spPr>
          <a:xfrm>
            <a:off x="1600200" y="3966882"/>
            <a:ext cx="6762748" cy="1752600"/>
          </a:xfrm>
          <a:prstGeom prst="rect">
            <a:avLst/>
          </a:prstGeom>
          <a:noFill/>
          <a:ln>
            <a:noFill/>
          </a:ln>
        </p:spPr>
        <p:txBody>
          <a:bodyPr wrap="square" lIns="91425" tIns="91425" rIns="91425" bIns="91425" anchor="t" anchorCtr="0"/>
          <a:lstStyle>
            <a:lvl1pPr marL="0" marR="0" lvl="0" indent="0" algn="r" rtl="0">
              <a:lnSpc>
                <a:spcPct val="100000"/>
              </a:lnSpc>
              <a:spcBef>
                <a:spcPts val="600"/>
              </a:spcBef>
              <a:spcAft>
                <a:spcPts val="0"/>
              </a:spcAft>
              <a:buClr>
                <a:schemeClr val="lt1"/>
              </a:buClr>
              <a:buSzPts val="1800"/>
              <a:buFont typeface="Noto Sans Symbols"/>
              <a:buNone/>
              <a:defRPr sz="1800" b="0" i="0" u="none" strike="noStrike" cap="none">
                <a:solidFill>
                  <a:schemeClr val="lt1"/>
                </a:solidFill>
                <a:latin typeface="Trebuchet MS"/>
                <a:ea typeface="Trebuchet MS"/>
                <a:cs typeface="Trebuchet MS"/>
                <a:sym typeface="Trebuchet MS"/>
              </a:defRPr>
            </a:lvl1pPr>
            <a:lvl2pPr marL="457200" marR="0" lvl="1" indent="0" algn="ctr" rtl="0">
              <a:lnSpc>
                <a:spcPct val="100000"/>
              </a:lnSpc>
              <a:spcBef>
                <a:spcPts val="600"/>
              </a:spcBef>
              <a:spcAft>
                <a:spcPts val="0"/>
              </a:spcAft>
              <a:buClr>
                <a:srgbClr val="888888"/>
              </a:buClr>
              <a:buSzPts val="2000"/>
              <a:buFont typeface="Noto Sans Symbols"/>
              <a:buNone/>
              <a:defRPr sz="2000" b="0" i="0" u="none" strike="noStrike" cap="none">
                <a:solidFill>
                  <a:srgbClr val="888888"/>
                </a:solidFill>
                <a:latin typeface="Trebuchet MS"/>
                <a:ea typeface="Trebuchet MS"/>
                <a:cs typeface="Trebuchet MS"/>
                <a:sym typeface="Trebuchet MS"/>
              </a:defRPr>
            </a:lvl2pPr>
            <a:lvl3pPr marL="914400" marR="0" lvl="2" indent="0" algn="ctr" rtl="0">
              <a:lnSpc>
                <a:spcPct val="100000"/>
              </a:lnSpc>
              <a:spcBef>
                <a:spcPts val="600"/>
              </a:spcBef>
              <a:spcAft>
                <a:spcPts val="0"/>
              </a:spcAft>
              <a:buClr>
                <a:srgbClr val="888888"/>
              </a:buClr>
              <a:buSzPts val="1800"/>
              <a:buFont typeface="Noto Sans Symbols"/>
              <a:buNone/>
              <a:defRPr sz="1800" b="0" i="0" u="none" strike="noStrike" cap="none">
                <a:solidFill>
                  <a:srgbClr val="888888"/>
                </a:solidFill>
                <a:latin typeface="Trebuchet MS"/>
                <a:ea typeface="Trebuchet MS"/>
                <a:cs typeface="Trebuchet MS"/>
                <a:sym typeface="Trebuchet MS"/>
              </a:defRPr>
            </a:lvl3pPr>
            <a:lvl4pPr marL="1371600" marR="0" lvl="3" indent="0" algn="ctr" rtl="0">
              <a:lnSpc>
                <a:spcPct val="100000"/>
              </a:lnSpc>
              <a:spcBef>
                <a:spcPts val="600"/>
              </a:spcBef>
              <a:spcAft>
                <a:spcPts val="0"/>
              </a:spcAft>
              <a:buClr>
                <a:srgbClr val="888888"/>
              </a:buClr>
              <a:buSzPts val="1800"/>
              <a:buFont typeface="Noto Sans Symbols"/>
              <a:buNone/>
              <a:defRPr sz="1800" b="0" i="0" u="none" strike="noStrike" cap="none">
                <a:solidFill>
                  <a:srgbClr val="888888"/>
                </a:solidFill>
                <a:latin typeface="Trebuchet MS"/>
                <a:ea typeface="Trebuchet MS"/>
                <a:cs typeface="Trebuchet MS"/>
                <a:sym typeface="Trebuchet MS"/>
              </a:defRPr>
            </a:lvl4pPr>
            <a:lvl5pPr marL="1828800" marR="0" lvl="4" indent="0" algn="ctr" rtl="0">
              <a:lnSpc>
                <a:spcPct val="100000"/>
              </a:lnSpc>
              <a:spcBef>
                <a:spcPts val="600"/>
              </a:spcBef>
              <a:spcAft>
                <a:spcPts val="0"/>
              </a:spcAft>
              <a:buClr>
                <a:srgbClr val="888888"/>
              </a:buClr>
              <a:buSzPts val="1800"/>
              <a:buFont typeface="Noto Sans Symbols"/>
              <a:buNone/>
              <a:defRPr sz="1800" b="0" i="0" u="none" strike="noStrike" cap="none">
                <a:solidFill>
                  <a:srgbClr val="888888"/>
                </a:solidFill>
                <a:latin typeface="Trebuchet MS"/>
                <a:ea typeface="Trebuchet MS"/>
                <a:cs typeface="Trebuchet MS"/>
                <a:sym typeface="Trebuchet MS"/>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Trebuchet MS"/>
                <a:ea typeface="Trebuchet MS"/>
                <a:cs typeface="Trebuchet MS"/>
                <a:sym typeface="Trebuchet MS"/>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Trebuchet MS"/>
                <a:ea typeface="Trebuchet MS"/>
                <a:cs typeface="Trebuchet MS"/>
                <a:sym typeface="Trebuchet MS"/>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Trebuchet MS"/>
                <a:ea typeface="Trebuchet MS"/>
                <a:cs typeface="Trebuchet MS"/>
                <a:sym typeface="Trebuchet MS"/>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Trebuchet MS"/>
                <a:ea typeface="Trebuchet MS"/>
                <a:cs typeface="Trebuchet MS"/>
                <a:sym typeface="Trebuchet MS"/>
              </a:defRPr>
            </a:lvl9pPr>
          </a:lstStyle>
          <a:p>
            <a:endParaRPr/>
          </a:p>
        </p:txBody>
      </p:sp>
      <p:sp>
        <p:nvSpPr>
          <p:cNvPr id="21" name="Shape 21"/>
          <p:cNvSpPr txBox="1">
            <a:spLocks noGrp="1"/>
          </p:cNvSpPr>
          <p:nvPr>
            <p:ph type="sldNum" idx="12"/>
          </p:nvPr>
        </p:nvSpPr>
        <p:spPr>
          <a:xfrm>
            <a:off x="8404225" y="219075"/>
            <a:ext cx="493713"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chemeClr val="dk2"/>
              </a:buClr>
              <a:buSzPts val="3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22" name="Shape 22"/>
          <p:cNvSpPr txBox="1">
            <a:spLocks noGrp="1"/>
          </p:cNvSpPr>
          <p:nvPr>
            <p:ph type="dt" idx="10"/>
          </p:nvPr>
        </p:nvSpPr>
        <p:spPr>
          <a:xfrm>
            <a:off x="381000" y="6288087"/>
            <a:ext cx="1887538"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3305175" y="6288087"/>
            <a:ext cx="523875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3"/>
        <p:cNvGrpSpPr/>
        <p:nvPr/>
      </p:nvGrpSpPr>
      <p:grpSpPr>
        <a:xfrm>
          <a:off x="0" y="0"/>
          <a:ext cx="0" cy="0"/>
          <a:chOff x="0" y="0"/>
          <a:chExt cx="0" cy="0"/>
        </a:xfrm>
      </p:grpSpPr>
      <p:pic>
        <p:nvPicPr>
          <p:cNvPr id="94" name="Shape 94"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95" name="Shape 95"/>
          <p:cNvSpPr txBox="1">
            <a:spLocks noGrp="1"/>
          </p:cNvSpPr>
          <p:nvPr>
            <p:ph type="dt" idx="10"/>
          </p:nvPr>
        </p:nvSpPr>
        <p:spPr>
          <a:xfrm>
            <a:off x="381000" y="6288087"/>
            <a:ext cx="1887538"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96" name="Shape 96"/>
          <p:cNvSpPr txBox="1">
            <a:spLocks noGrp="1"/>
          </p:cNvSpPr>
          <p:nvPr>
            <p:ph type="ftr" idx="11"/>
          </p:nvPr>
        </p:nvSpPr>
        <p:spPr>
          <a:xfrm>
            <a:off x="3305175" y="6288087"/>
            <a:ext cx="523875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97" name="Shape 97"/>
          <p:cNvSpPr txBox="1">
            <a:spLocks noGrp="1"/>
          </p:cNvSpPr>
          <p:nvPr>
            <p:ph type="sldNum" idx="12"/>
          </p:nvPr>
        </p:nvSpPr>
        <p:spPr>
          <a:xfrm>
            <a:off x="8404225" y="219075"/>
            <a:ext cx="493713"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chemeClr val="dk2"/>
              </a:buClr>
              <a:buSzPts val="3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8"/>
        <p:cNvGrpSpPr/>
        <p:nvPr/>
      </p:nvGrpSpPr>
      <p:grpSpPr>
        <a:xfrm>
          <a:off x="0" y="0"/>
          <a:ext cx="0" cy="0"/>
          <a:chOff x="0" y="0"/>
          <a:chExt cx="0" cy="0"/>
        </a:xfrm>
      </p:grpSpPr>
      <p:pic>
        <p:nvPicPr>
          <p:cNvPr id="99" name="Shape 99" descr="Overlay-ContentCaption.png"/>
          <p:cNvPicPr preferRelativeResize="0"/>
          <p:nvPr/>
        </p:nvPicPr>
        <p:blipFill rotWithShape="1">
          <a:blip r:embed="rId2">
            <a:alphaModFix/>
          </a:blip>
          <a:srcRect/>
          <a:stretch/>
        </p:blipFill>
        <p:spPr>
          <a:xfrm>
            <a:off x="158750" y="187325"/>
            <a:ext cx="8826499" cy="6483349"/>
          </a:xfrm>
          <a:prstGeom prst="rect">
            <a:avLst/>
          </a:prstGeom>
          <a:noFill/>
          <a:ln>
            <a:noFill/>
          </a:ln>
        </p:spPr>
      </p:pic>
      <p:sp>
        <p:nvSpPr>
          <p:cNvPr id="100" name="Shape 100"/>
          <p:cNvSpPr txBox="1">
            <a:spLocks noGrp="1"/>
          </p:cNvSpPr>
          <p:nvPr>
            <p:ph type="title"/>
          </p:nvPr>
        </p:nvSpPr>
        <p:spPr>
          <a:xfrm>
            <a:off x="779464" y="590550"/>
            <a:ext cx="3657600" cy="1162049"/>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1D4D"/>
              </a:buClr>
              <a:buSzPts val="3600"/>
              <a:buFont typeface="Trebuchet MS"/>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01" name="Shape 101"/>
          <p:cNvSpPr txBox="1">
            <a:spLocks noGrp="1"/>
          </p:cNvSpPr>
          <p:nvPr>
            <p:ph type="body" idx="1"/>
          </p:nvPr>
        </p:nvSpPr>
        <p:spPr>
          <a:xfrm>
            <a:off x="4693023" y="739587"/>
            <a:ext cx="3657600" cy="5308786"/>
          </a:xfrm>
          <a:prstGeom prst="rect">
            <a:avLst/>
          </a:prstGeom>
          <a:noFill/>
          <a:ln>
            <a:noFill/>
          </a:ln>
        </p:spPr>
        <p:txBody>
          <a:bodyPr wrap="square" lIns="91425" tIns="91425" rIns="91425" bIns="91425" anchor="t" anchorCtr="0"/>
          <a:lstStyle>
            <a:lvl1pPr marL="282575" marR="0" lvl="0" indent="-28575" algn="l" rtl="0">
              <a:lnSpc>
                <a:spcPct val="100000"/>
              </a:lnSpc>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02" name="Shape 102"/>
          <p:cNvSpPr txBox="1">
            <a:spLocks noGrp="1"/>
          </p:cNvSpPr>
          <p:nvPr>
            <p:ph type="body" idx="2"/>
          </p:nvPr>
        </p:nvSpPr>
        <p:spPr>
          <a:xfrm>
            <a:off x="779464" y="1816100"/>
            <a:ext cx="3657600" cy="3822700"/>
          </a:xfrm>
          <a:prstGeom prst="rect">
            <a:avLst/>
          </a:prstGeom>
          <a:noFill/>
          <a:ln>
            <a:noFill/>
          </a:ln>
        </p:spPr>
        <p:txBody>
          <a:bodyPr wrap="square" lIns="91425" tIns="91425" rIns="91425" bIns="91425" anchor="t" anchorCtr="0"/>
          <a:lstStyle>
            <a:lvl1pPr marL="0" marR="0" lvl="0" indent="0" algn="ctr" rtl="0">
              <a:lnSpc>
                <a:spcPct val="100000"/>
              </a:lnSpc>
              <a:spcBef>
                <a:spcPts val="2000"/>
              </a:spcBef>
              <a:spcAft>
                <a:spcPts val="0"/>
              </a:spcAft>
              <a:buClr>
                <a:srgbClr val="001D4D"/>
              </a:buClr>
              <a:buSzPts val="1800"/>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SzPts val="1200"/>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SzPts val="1000"/>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SzPts val="900"/>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SzPts val="900"/>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03" name="Shape 103"/>
          <p:cNvSpPr txBox="1">
            <a:spLocks noGrp="1"/>
          </p:cNvSpPr>
          <p:nvPr>
            <p:ph type="dt" idx="10"/>
          </p:nvPr>
        </p:nvSpPr>
        <p:spPr>
          <a:xfrm>
            <a:off x="381000" y="6288087"/>
            <a:ext cx="1887538"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04" name="Shape 104"/>
          <p:cNvSpPr txBox="1">
            <a:spLocks noGrp="1"/>
          </p:cNvSpPr>
          <p:nvPr>
            <p:ph type="ftr" idx="11"/>
          </p:nvPr>
        </p:nvSpPr>
        <p:spPr>
          <a:xfrm>
            <a:off x="3305175" y="6288087"/>
            <a:ext cx="523875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05" name="Shape 105"/>
          <p:cNvSpPr txBox="1">
            <a:spLocks noGrp="1"/>
          </p:cNvSpPr>
          <p:nvPr>
            <p:ph type="sldNum" idx="12"/>
          </p:nvPr>
        </p:nvSpPr>
        <p:spPr>
          <a:xfrm>
            <a:off x="8404225" y="219075"/>
            <a:ext cx="493713"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chemeClr val="dk2"/>
              </a:buClr>
              <a:buSzPts val="3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6"/>
        <p:cNvGrpSpPr/>
        <p:nvPr/>
      </p:nvGrpSpPr>
      <p:grpSpPr>
        <a:xfrm>
          <a:off x="0" y="0"/>
          <a:ext cx="0" cy="0"/>
          <a:chOff x="0" y="0"/>
          <a:chExt cx="0" cy="0"/>
        </a:xfrm>
      </p:grpSpPr>
      <p:pic>
        <p:nvPicPr>
          <p:cNvPr id="107" name="Shape 107" descr="Overlay-PictureCaption.png"/>
          <p:cNvPicPr preferRelativeResize="0"/>
          <p:nvPr/>
        </p:nvPicPr>
        <p:blipFill rotWithShape="1">
          <a:blip r:embed="rId2">
            <a:alphaModFix/>
          </a:blip>
          <a:srcRect/>
          <a:stretch/>
        </p:blipFill>
        <p:spPr>
          <a:xfrm>
            <a:off x="449262" y="187325"/>
            <a:ext cx="8535987" cy="6483349"/>
          </a:xfrm>
          <a:prstGeom prst="rect">
            <a:avLst/>
          </a:prstGeom>
          <a:noFill/>
          <a:ln>
            <a:noFill/>
          </a:ln>
        </p:spPr>
      </p:pic>
      <p:sp>
        <p:nvSpPr>
          <p:cNvPr id="108" name="Shape 108"/>
          <p:cNvSpPr txBox="1">
            <a:spLocks noGrp="1"/>
          </p:cNvSpPr>
          <p:nvPr>
            <p:ph type="title"/>
          </p:nvPr>
        </p:nvSpPr>
        <p:spPr>
          <a:xfrm>
            <a:off x="3886200" y="533400"/>
            <a:ext cx="4476749" cy="1252537"/>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001D4D"/>
              </a:buClr>
              <a:buSzPts val="3600"/>
              <a:buFont typeface="Trebuchet MS"/>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09" name="Shape 109"/>
          <p:cNvSpPr txBox="1">
            <a:spLocks noGrp="1"/>
          </p:cNvSpPr>
          <p:nvPr>
            <p:ph type="body" idx="1"/>
          </p:nvPr>
        </p:nvSpPr>
        <p:spPr>
          <a:xfrm>
            <a:off x="3886123" y="1828800"/>
            <a:ext cx="4474539" cy="3809999"/>
          </a:xfrm>
          <a:prstGeom prst="rect">
            <a:avLst/>
          </a:prstGeom>
          <a:noFill/>
          <a:ln>
            <a:noFill/>
          </a:ln>
        </p:spPr>
        <p:txBody>
          <a:bodyPr wrap="square" lIns="91425" tIns="91425" rIns="91425" bIns="91425" anchor="t" anchorCtr="0"/>
          <a:lstStyle>
            <a:lvl1pPr marL="0" marR="0" lvl="0" indent="0" algn="l" rtl="0">
              <a:lnSpc>
                <a:spcPct val="100000"/>
              </a:lnSpc>
              <a:spcBef>
                <a:spcPts val="2000"/>
              </a:spcBef>
              <a:spcAft>
                <a:spcPts val="0"/>
              </a:spcAft>
              <a:buClr>
                <a:srgbClr val="001D4D"/>
              </a:buClr>
              <a:buSzPts val="1800"/>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SzPts val="1200"/>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SzPts val="1000"/>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SzPts val="900"/>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SzPts val="900"/>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10" name="Shape 110"/>
          <p:cNvSpPr>
            <a:spLocks noGrp="1"/>
          </p:cNvSpPr>
          <p:nvPr>
            <p:ph type="pic" idx="2"/>
          </p:nvPr>
        </p:nvSpPr>
        <p:spPr>
          <a:xfrm flipH="1">
            <a:off x="188252" y="179292"/>
            <a:ext cx="3281086" cy="6483095"/>
          </a:xfrm>
          <a:prstGeom prst="round1Rect">
            <a:avLst>
              <a:gd name="adj" fmla="val 17325"/>
            </a:avLst>
          </a:prstGeom>
          <a:blipFill rotWithShape="0">
            <a:blip r:embed="rId3">
              <a:alphaModFix/>
            </a:blip>
            <a:stretch>
              <a:fillRect/>
            </a:stretch>
          </a:blipFill>
          <a:ln w="28575" cap="flat" cmpd="sng">
            <a:solidFill>
              <a:schemeClr val="lt1"/>
            </a:solidFill>
            <a:prstDash val="solid"/>
            <a:round/>
            <a:headEnd type="none" w="med" len="med"/>
            <a:tailEnd type="none" w="med" len="med"/>
          </a:ln>
        </p:spPr>
        <p:txBody>
          <a:bodyPr wrap="square" lIns="91425" tIns="91425" rIns="91425" bIns="91425" anchor="t" anchorCtr="0"/>
          <a:lstStyle>
            <a:lvl1pPr marL="0" marR="0" lvl="0" indent="0" algn="l" rtl="0">
              <a:lnSpc>
                <a:spcPct val="100000"/>
              </a:lnSpc>
              <a:spcBef>
                <a:spcPts val="2000"/>
              </a:spcBef>
              <a:spcAft>
                <a:spcPts val="0"/>
              </a:spcAft>
              <a:buClr>
                <a:srgbClr val="001D4D"/>
              </a:buClr>
              <a:buSzPts val="3200"/>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SzPts val="2800"/>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SzPts val="2400"/>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SzPts val="2000"/>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SzPts val="2000"/>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11" name="Shape 111"/>
          <p:cNvSpPr txBox="1">
            <a:spLocks noGrp="1"/>
          </p:cNvSpPr>
          <p:nvPr>
            <p:ph type="dt" idx="10"/>
          </p:nvPr>
        </p:nvSpPr>
        <p:spPr>
          <a:xfrm>
            <a:off x="3886200" y="6288087"/>
            <a:ext cx="1887538"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12" name="Shape 112"/>
          <p:cNvSpPr txBox="1">
            <a:spLocks noGrp="1"/>
          </p:cNvSpPr>
          <p:nvPr>
            <p:ph type="ftr" idx="11"/>
          </p:nvPr>
        </p:nvSpPr>
        <p:spPr>
          <a:xfrm>
            <a:off x="5867400" y="6288087"/>
            <a:ext cx="2676525"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13" name="Shape 113"/>
          <p:cNvSpPr txBox="1">
            <a:spLocks noGrp="1"/>
          </p:cNvSpPr>
          <p:nvPr>
            <p:ph type="sldNum" idx="12"/>
          </p:nvPr>
        </p:nvSpPr>
        <p:spPr>
          <a:xfrm>
            <a:off x="8404225" y="219075"/>
            <a:ext cx="493713"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chemeClr val="dk2"/>
              </a:buClr>
              <a:buSzPts val="3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Picture with Caption, Alt.">
    <p:spTree>
      <p:nvGrpSpPr>
        <p:cNvPr id="1" name="Shape 114"/>
        <p:cNvGrpSpPr/>
        <p:nvPr/>
      </p:nvGrpSpPr>
      <p:grpSpPr>
        <a:xfrm>
          <a:off x="0" y="0"/>
          <a:ext cx="0" cy="0"/>
          <a:chOff x="0" y="0"/>
          <a:chExt cx="0" cy="0"/>
        </a:xfrm>
      </p:grpSpPr>
      <p:pic>
        <p:nvPicPr>
          <p:cNvPr id="115" name="Shape 115" descr="Overlay-PictureCaption-Extras.png"/>
          <p:cNvPicPr preferRelativeResize="0"/>
          <p:nvPr/>
        </p:nvPicPr>
        <p:blipFill rotWithShape="1">
          <a:blip r:embed="rId2">
            <a:alphaModFix/>
          </a:blip>
          <a:srcRect/>
          <a:stretch/>
        </p:blipFill>
        <p:spPr>
          <a:xfrm>
            <a:off x="158750" y="187325"/>
            <a:ext cx="8826499" cy="6483349"/>
          </a:xfrm>
          <a:prstGeom prst="rect">
            <a:avLst/>
          </a:prstGeom>
          <a:noFill/>
          <a:ln>
            <a:noFill/>
          </a:ln>
        </p:spPr>
      </p:pic>
      <p:sp>
        <p:nvSpPr>
          <p:cNvPr id="116" name="Shape 116"/>
          <p:cNvSpPr txBox="1">
            <a:spLocks noGrp="1"/>
          </p:cNvSpPr>
          <p:nvPr>
            <p:ph type="title"/>
          </p:nvPr>
        </p:nvSpPr>
        <p:spPr>
          <a:xfrm>
            <a:off x="4710953" y="533400"/>
            <a:ext cx="3657600" cy="1252537"/>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001D4D"/>
              </a:buClr>
              <a:buSzPts val="3600"/>
              <a:buFont typeface="Trebuchet MS"/>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17" name="Shape 117"/>
          <p:cNvSpPr>
            <a:spLocks noGrp="1"/>
          </p:cNvSpPr>
          <p:nvPr>
            <p:ph type="pic" idx="2"/>
          </p:nvPr>
        </p:nvSpPr>
        <p:spPr>
          <a:xfrm flipH="1">
            <a:off x="596153" y="1600199"/>
            <a:ext cx="3657600" cy="3657601"/>
          </a:xfrm>
          <a:prstGeom prst="ellipse">
            <a:avLst/>
          </a:prstGeom>
          <a:blipFill rotWithShape="0">
            <a:blip r:embed="rId3">
              <a:alphaModFix/>
            </a:blip>
            <a:stretch>
              <a:fillRect/>
            </a:stretch>
          </a:blipFill>
          <a:ln w="28575" cap="flat" cmpd="sng">
            <a:solidFill>
              <a:schemeClr val="lt1"/>
            </a:solidFill>
            <a:prstDash val="solid"/>
            <a:round/>
            <a:headEnd type="none" w="med" len="med"/>
            <a:tailEnd type="none" w="med" len="med"/>
          </a:ln>
        </p:spPr>
        <p:txBody>
          <a:bodyPr wrap="square" lIns="91425" tIns="91425" rIns="91425" bIns="91425" anchor="t" anchorCtr="0"/>
          <a:lstStyle>
            <a:lvl1pPr marL="0" marR="0" lvl="0" indent="0" algn="l" rtl="0">
              <a:lnSpc>
                <a:spcPct val="100000"/>
              </a:lnSpc>
              <a:spcBef>
                <a:spcPts val="2000"/>
              </a:spcBef>
              <a:spcAft>
                <a:spcPts val="0"/>
              </a:spcAft>
              <a:buClr>
                <a:srgbClr val="001D4D"/>
              </a:buClr>
              <a:buSzPts val="3200"/>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SzPts val="2800"/>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SzPts val="2400"/>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SzPts val="2000"/>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SzPts val="2000"/>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18" name="Shape 118"/>
          <p:cNvSpPr txBox="1">
            <a:spLocks noGrp="1"/>
          </p:cNvSpPr>
          <p:nvPr>
            <p:ph type="body" idx="1"/>
          </p:nvPr>
        </p:nvSpPr>
        <p:spPr>
          <a:xfrm>
            <a:off x="4710412" y="1828800"/>
            <a:ext cx="3657600" cy="3809999"/>
          </a:xfrm>
          <a:prstGeom prst="rect">
            <a:avLst/>
          </a:prstGeom>
          <a:noFill/>
          <a:ln>
            <a:noFill/>
          </a:ln>
        </p:spPr>
        <p:txBody>
          <a:bodyPr wrap="square" lIns="91425" tIns="91425" rIns="91425" bIns="91425" anchor="t" anchorCtr="0"/>
          <a:lstStyle>
            <a:lvl1pPr marL="0" marR="0" lvl="0" indent="0" algn="l" rtl="0">
              <a:lnSpc>
                <a:spcPct val="100000"/>
              </a:lnSpc>
              <a:spcBef>
                <a:spcPts val="2000"/>
              </a:spcBef>
              <a:spcAft>
                <a:spcPts val="0"/>
              </a:spcAft>
              <a:buClr>
                <a:srgbClr val="001D4D"/>
              </a:buClr>
              <a:buSzPts val="1800"/>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SzPts val="1200"/>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SzPts val="1000"/>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SzPts val="900"/>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SzPts val="900"/>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19" name="Shape 119"/>
          <p:cNvSpPr txBox="1">
            <a:spLocks noGrp="1"/>
          </p:cNvSpPr>
          <p:nvPr>
            <p:ph type="dt" idx="10"/>
          </p:nvPr>
        </p:nvSpPr>
        <p:spPr>
          <a:xfrm>
            <a:off x="381000" y="6288087"/>
            <a:ext cx="1865312"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20" name="Shape 120"/>
          <p:cNvSpPr txBox="1">
            <a:spLocks noGrp="1"/>
          </p:cNvSpPr>
          <p:nvPr>
            <p:ph type="ftr" idx="11"/>
          </p:nvPr>
        </p:nvSpPr>
        <p:spPr>
          <a:xfrm>
            <a:off x="3325812" y="6288087"/>
            <a:ext cx="5218112"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21" name="Shape 121"/>
          <p:cNvSpPr txBox="1">
            <a:spLocks noGrp="1"/>
          </p:cNvSpPr>
          <p:nvPr>
            <p:ph type="sldNum" idx="12"/>
          </p:nvPr>
        </p:nvSpPr>
        <p:spPr>
          <a:xfrm>
            <a:off x="8404225" y="219075"/>
            <a:ext cx="493713"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chemeClr val="dk2"/>
              </a:buClr>
              <a:buSzPts val="3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Picture above Caption">
    <p:spTree>
      <p:nvGrpSpPr>
        <p:cNvPr id="1" name="Shape 122"/>
        <p:cNvGrpSpPr/>
        <p:nvPr/>
      </p:nvGrpSpPr>
      <p:grpSpPr>
        <a:xfrm>
          <a:off x="0" y="0"/>
          <a:ext cx="0" cy="0"/>
          <a:chOff x="0" y="0"/>
          <a:chExt cx="0" cy="0"/>
        </a:xfrm>
      </p:grpSpPr>
      <p:pic>
        <p:nvPicPr>
          <p:cNvPr id="123" name="Shape 123" descr="Overlay-PictureCaption-Extras.png"/>
          <p:cNvPicPr preferRelativeResize="0"/>
          <p:nvPr/>
        </p:nvPicPr>
        <p:blipFill rotWithShape="1">
          <a:blip r:embed="rId2">
            <a:alphaModFix/>
          </a:blip>
          <a:srcRect/>
          <a:stretch/>
        </p:blipFill>
        <p:spPr>
          <a:xfrm>
            <a:off x="158750" y="187325"/>
            <a:ext cx="8826499" cy="6483349"/>
          </a:xfrm>
          <a:prstGeom prst="rect">
            <a:avLst/>
          </a:prstGeom>
          <a:noFill/>
          <a:ln>
            <a:noFill/>
          </a:ln>
        </p:spPr>
      </p:pic>
      <p:sp>
        <p:nvSpPr>
          <p:cNvPr id="124" name="Shape 124"/>
          <p:cNvSpPr txBox="1">
            <a:spLocks noGrp="1"/>
          </p:cNvSpPr>
          <p:nvPr>
            <p:ph type="title"/>
          </p:nvPr>
        </p:nvSpPr>
        <p:spPr>
          <a:xfrm>
            <a:off x="808037" y="3778623"/>
            <a:ext cx="7560514" cy="1102658"/>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001D4D"/>
              </a:buClr>
              <a:buSzPts val="3600"/>
              <a:buFont typeface="Trebuchet MS"/>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25" name="Shape 125"/>
          <p:cNvSpPr>
            <a:spLocks noGrp="1"/>
          </p:cNvSpPr>
          <p:nvPr>
            <p:ph type="pic" idx="2"/>
          </p:nvPr>
        </p:nvSpPr>
        <p:spPr>
          <a:xfrm flipH="1">
            <a:off x="871583" y="762000"/>
            <a:ext cx="7427726" cy="2989730"/>
          </a:xfrm>
          <a:prstGeom prst="roundRect">
            <a:avLst>
              <a:gd name="adj" fmla="val 7476"/>
            </a:avLst>
          </a:prstGeom>
          <a:blipFill rotWithShape="0">
            <a:blip r:embed="rId3">
              <a:alphaModFix/>
            </a:blip>
            <a:stretch>
              <a:fillRect/>
            </a:stretch>
          </a:blipFill>
          <a:ln w="28575" cap="flat" cmpd="sng">
            <a:solidFill>
              <a:schemeClr val="lt1"/>
            </a:solidFill>
            <a:prstDash val="solid"/>
            <a:round/>
            <a:headEnd type="none" w="med" len="med"/>
            <a:tailEnd type="none" w="med" len="med"/>
          </a:ln>
        </p:spPr>
        <p:txBody>
          <a:bodyPr wrap="square" lIns="91425" tIns="91425" rIns="91425" bIns="91425" anchor="t" anchorCtr="0"/>
          <a:lstStyle>
            <a:lvl1pPr marL="0" marR="0" lvl="0" indent="0" algn="l" rtl="0">
              <a:lnSpc>
                <a:spcPct val="100000"/>
              </a:lnSpc>
              <a:spcBef>
                <a:spcPts val="2000"/>
              </a:spcBef>
              <a:spcAft>
                <a:spcPts val="0"/>
              </a:spcAft>
              <a:buClr>
                <a:srgbClr val="001D4D"/>
              </a:buClr>
              <a:buSzPts val="3200"/>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SzPts val="2800"/>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SzPts val="2400"/>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SzPts val="2000"/>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SzPts val="2000"/>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26" name="Shape 126"/>
          <p:cNvSpPr txBox="1">
            <a:spLocks noGrp="1"/>
          </p:cNvSpPr>
          <p:nvPr>
            <p:ph type="body" idx="1"/>
          </p:nvPr>
        </p:nvSpPr>
        <p:spPr>
          <a:xfrm>
            <a:off x="808033" y="4827492"/>
            <a:ext cx="7559977" cy="1220881"/>
          </a:xfrm>
          <a:prstGeom prst="rect">
            <a:avLst/>
          </a:prstGeom>
          <a:noFill/>
          <a:ln>
            <a:noFill/>
          </a:ln>
        </p:spPr>
        <p:txBody>
          <a:bodyPr wrap="square" lIns="91425" tIns="91425" rIns="91425" bIns="91425" anchor="t" anchorCtr="0"/>
          <a:lstStyle>
            <a:lvl1pPr marL="0" marR="0" lvl="0" indent="0" algn="l" rtl="0">
              <a:lnSpc>
                <a:spcPct val="100000"/>
              </a:lnSpc>
              <a:spcBef>
                <a:spcPts val="600"/>
              </a:spcBef>
              <a:spcAft>
                <a:spcPts val="0"/>
              </a:spcAft>
              <a:buClr>
                <a:srgbClr val="001D4D"/>
              </a:buClr>
              <a:buSzPts val="1800"/>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SzPts val="1200"/>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SzPts val="1000"/>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SzPts val="900"/>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SzPts val="900"/>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27" name="Shape 127"/>
          <p:cNvSpPr txBox="1">
            <a:spLocks noGrp="1"/>
          </p:cNvSpPr>
          <p:nvPr>
            <p:ph type="dt" idx="10"/>
          </p:nvPr>
        </p:nvSpPr>
        <p:spPr>
          <a:xfrm>
            <a:off x="381000" y="6288087"/>
            <a:ext cx="1865312"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28" name="Shape 128"/>
          <p:cNvSpPr txBox="1">
            <a:spLocks noGrp="1"/>
          </p:cNvSpPr>
          <p:nvPr>
            <p:ph type="ftr" idx="11"/>
          </p:nvPr>
        </p:nvSpPr>
        <p:spPr>
          <a:xfrm>
            <a:off x="3325812" y="6288087"/>
            <a:ext cx="5218112"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29" name="Shape 129"/>
          <p:cNvSpPr txBox="1">
            <a:spLocks noGrp="1"/>
          </p:cNvSpPr>
          <p:nvPr>
            <p:ph type="sldNum" idx="12"/>
          </p:nvPr>
        </p:nvSpPr>
        <p:spPr>
          <a:xfrm>
            <a:off x="8404225" y="219075"/>
            <a:ext cx="493713"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chemeClr val="dk2"/>
              </a:buClr>
              <a:buSzPts val="3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30"/>
        <p:cNvGrpSpPr/>
        <p:nvPr/>
      </p:nvGrpSpPr>
      <p:grpSpPr>
        <a:xfrm>
          <a:off x="0" y="0"/>
          <a:ext cx="0" cy="0"/>
          <a:chOff x="0" y="0"/>
          <a:chExt cx="0" cy="0"/>
        </a:xfrm>
      </p:grpSpPr>
      <p:pic>
        <p:nvPicPr>
          <p:cNvPr id="131" name="Shape 131"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132" name="Shape 132"/>
          <p:cNvSpPr txBox="1">
            <a:spLocks noGrp="1"/>
          </p:cNvSpPr>
          <p:nvPr>
            <p:ph type="title"/>
          </p:nvPr>
        </p:nvSpPr>
        <p:spPr>
          <a:xfrm>
            <a:off x="779462" y="381000"/>
            <a:ext cx="7583486" cy="1044575"/>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33" name="Shape 133"/>
          <p:cNvSpPr txBox="1">
            <a:spLocks noGrp="1"/>
          </p:cNvSpPr>
          <p:nvPr>
            <p:ph type="body" idx="1"/>
          </p:nvPr>
        </p:nvSpPr>
        <p:spPr>
          <a:xfrm rot="5400000">
            <a:off x="2466975" y="141288"/>
            <a:ext cx="4208462" cy="7583486"/>
          </a:xfrm>
          <a:prstGeom prst="rect">
            <a:avLst/>
          </a:prstGeom>
          <a:noFill/>
          <a:ln>
            <a:noFill/>
          </a:ln>
        </p:spPr>
        <p:txBody>
          <a:bodyPr wrap="square" lIns="91425" tIns="91425" rIns="91425" bIns="91425" anchor="t" anchorCtr="0"/>
          <a:lstStyle>
            <a:lvl1pPr marL="282575" marR="0" lvl="0" indent="-3175" algn="l" rtl="0">
              <a:lnSpc>
                <a:spcPct val="100000"/>
              </a:lnSpc>
              <a:spcBef>
                <a:spcPts val="2000"/>
              </a:spcBef>
              <a:spcAft>
                <a:spcPts val="0"/>
              </a:spcAft>
              <a:buClr>
                <a:srgbClr val="001D4D"/>
              </a:buClr>
              <a:buSzPts val="22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34" name="Shape 134"/>
          <p:cNvSpPr txBox="1">
            <a:spLocks noGrp="1"/>
          </p:cNvSpPr>
          <p:nvPr>
            <p:ph type="dt" idx="10"/>
          </p:nvPr>
        </p:nvSpPr>
        <p:spPr>
          <a:xfrm>
            <a:off x="381000" y="6288087"/>
            <a:ext cx="1887538"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35" name="Shape 135"/>
          <p:cNvSpPr txBox="1">
            <a:spLocks noGrp="1"/>
          </p:cNvSpPr>
          <p:nvPr>
            <p:ph type="ftr" idx="11"/>
          </p:nvPr>
        </p:nvSpPr>
        <p:spPr>
          <a:xfrm>
            <a:off x="3305175" y="6288087"/>
            <a:ext cx="523875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36" name="Shape 136"/>
          <p:cNvSpPr txBox="1">
            <a:spLocks noGrp="1"/>
          </p:cNvSpPr>
          <p:nvPr>
            <p:ph type="sldNum" idx="12"/>
          </p:nvPr>
        </p:nvSpPr>
        <p:spPr>
          <a:xfrm>
            <a:off x="8404225" y="219075"/>
            <a:ext cx="493713"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chemeClr val="dk2"/>
              </a:buClr>
              <a:buSzPts val="3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7"/>
        <p:cNvGrpSpPr/>
        <p:nvPr/>
      </p:nvGrpSpPr>
      <p:grpSpPr>
        <a:xfrm>
          <a:off x="0" y="0"/>
          <a:ext cx="0" cy="0"/>
          <a:chOff x="0" y="0"/>
          <a:chExt cx="0" cy="0"/>
        </a:xfrm>
      </p:grpSpPr>
      <p:pic>
        <p:nvPicPr>
          <p:cNvPr id="138" name="Shape 138"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139" name="Shape 139"/>
          <p:cNvSpPr txBox="1">
            <a:spLocks noGrp="1"/>
          </p:cNvSpPr>
          <p:nvPr>
            <p:ph type="title"/>
          </p:nvPr>
        </p:nvSpPr>
        <p:spPr>
          <a:xfrm rot="5400000">
            <a:off x="5373266" y="2734842"/>
            <a:ext cx="5268912" cy="1358152"/>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40" name="Shape 140"/>
          <p:cNvSpPr txBox="1">
            <a:spLocks noGrp="1"/>
          </p:cNvSpPr>
          <p:nvPr>
            <p:ph type="body" idx="1"/>
          </p:nvPr>
        </p:nvSpPr>
        <p:spPr>
          <a:xfrm rot="5400000">
            <a:off x="1230313" y="328613"/>
            <a:ext cx="5268911" cy="6170612"/>
          </a:xfrm>
          <a:prstGeom prst="rect">
            <a:avLst/>
          </a:prstGeom>
          <a:noFill/>
          <a:ln>
            <a:noFill/>
          </a:ln>
        </p:spPr>
        <p:txBody>
          <a:bodyPr wrap="square" lIns="91425" tIns="91425" rIns="91425" bIns="91425" anchor="t" anchorCtr="0"/>
          <a:lstStyle>
            <a:lvl1pPr marL="282575" marR="0" lvl="0" indent="-3175" algn="l" rtl="0">
              <a:lnSpc>
                <a:spcPct val="100000"/>
              </a:lnSpc>
              <a:spcBef>
                <a:spcPts val="2000"/>
              </a:spcBef>
              <a:spcAft>
                <a:spcPts val="0"/>
              </a:spcAft>
              <a:buClr>
                <a:srgbClr val="001D4D"/>
              </a:buClr>
              <a:buSzPts val="22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41" name="Shape 141"/>
          <p:cNvSpPr txBox="1">
            <a:spLocks noGrp="1"/>
          </p:cNvSpPr>
          <p:nvPr>
            <p:ph type="dt" idx="10"/>
          </p:nvPr>
        </p:nvSpPr>
        <p:spPr>
          <a:xfrm>
            <a:off x="381000" y="6288087"/>
            <a:ext cx="1887538"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42" name="Shape 142"/>
          <p:cNvSpPr txBox="1">
            <a:spLocks noGrp="1"/>
          </p:cNvSpPr>
          <p:nvPr>
            <p:ph type="ftr" idx="11"/>
          </p:nvPr>
        </p:nvSpPr>
        <p:spPr>
          <a:xfrm>
            <a:off x="3305175" y="6288087"/>
            <a:ext cx="523875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43" name="Shape 143"/>
          <p:cNvSpPr txBox="1">
            <a:spLocks noGrp="1"/>
          </p:cNvSpPr>
          <p:nvPr>
            <p:ph type="sldNum" idx="12"/>
          </p:nvPr>
        </p:nvSpPr>
        <p:spPr>
          <a:xfrm>
            <a:off x="8404225" y="219075"/>
            <a:ext cx="493713"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chemeClr val="dk2"/>
              </a:buClr>
              <a:buSzPts val="3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pic>
        <p:nvPicPr>
          <p:cNvPr id="25" name="Shape 25"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26" name="Shape 26"/>
          <p:cNvSpPr txBox="1">
            <a:spLocks noGrp="1"/>
          </p:cNvSpPr>
          <p:nvPr>
            <p:ph type="title"/>
          </p:nvPr>
        </p:nvSpPr>
        <p:spPr>
          <a:xfrm>
            <a:off x="779462" y="381000"/>
            <a:ext cx="7583486" cy="1044575"/>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7" name="Shape 27"/>
          <p:cNvSpPr txBox="1">
            <a:spLocks noGrp="1"/>
          </p:cNvSpPr>
          <p:nvPr>
            <p:ph type="body" idx="1"/>
          </p:nvPr>
        </p:nvSpPr>
        <p:spPr>
          <a:xfrm>
            <a:off x="779462" y="1828800"/>
            <a:ext cx="7583486" cy="4208462"/>
          </a:xfrm>
          <a:prstGeom prst="rect">
            <a:avLst/>
          </a:prstGeom>
          <a:noFill/>
          <a:ln>
            <a:noFill/>
          </a:ln>
        </p:spPr>
        <p:txBody>
          <a:bodyPr wrap="square" lIns="91425" tIns="91425" rIns="91425" bIns="91425" anchor="t" anchorCtr="0"/>
          <a:lstStyle>
            <a:lvl1pPr marL="282575" marR="0" lvl="0" indent="-3175" algn="l" rtl="0">
              <a:lnSpc>
                <a:spcPct val="100000"/>
              </a:lnSpc>
              <a:spcBef>
                <a:spcPts val="2000"/>
              </a:spcBef>
              <a:spcAft>
                <a:spcPts val="0"/>
              </a:spcAft>
              <a:buClr>
                <a:srgbClr val="001D4D"/>
              </a:buClr>
              <a:buSzPts val="22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28" name="Shape 28"/>
          <p:cNvSpPr txBox="1">
            <a:spLocks noGrp="1"/>
          </p:cNvSpPr>
          <p:nvPr>
            <p:ph type="dt" idx="10"/>
          </p:nvPr>
        </p:nvSpPr>
        <p:spPr>
          <a:xfrm>
            <a:off x="381000" y="6288087"/>
            <a:ext cx="1887538"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ftr" idx="11"/>
          </p:nvPr>
        </p:nvSpPr>
        <p:spPr>
          <a:xfrm>
            <a:off x="3305175" y="6288087"/>
            <a:ext cx="523875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8404225" y="219075"/>
            <a:ext cx="493713"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chemeClr val="dk2"/>
              </a:buClr>
              <a:buSzPts val="3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1"/>
        <p:cNvGrpSpPr/>
        <p:nvPr/>
      </p:nvGrpSpPr>
      <p:grpSpPr>
        <a:xfrm>
          <a:off x="0" y="0"/>
          <a:ext cx="0" cy="0"/>
          <a:chOff x="0" y="0"/>
          <a:chExt cx="0" cy="0"/>
        </a:xfrm>
      </p:grpSpPr>
      <p:pic>
        <p:nvPicPr>
          <p:cNvPr id="32" name="Shape 32" descr="Overlay-SectionHeader.png"/>
          <p:cNvPicPr preferRelativeResize="0"/>
          <p:nvPr/>
        </p:nvPicPr>
        <p:blipFill rotWithShape="1">
          <a:blip r:embed="rId2">
            <a:alphaModFix/>
          </a:blip>
          <a:srcRect/>
          <a:stretch/>
        </p:blipFill>
        <p:spPr>
          <a:xfrm>
            <a:off x="381000" y="0"/>
            <a:ext cx="8826499" cy="6483349"/>
          </a:xfrm>
          <a:prstGeom prst="rect">
            <a:avLst/>
          </a:prstGeom>
          <a:noFill/>
          <a:ln>
            <a:noFill/>
          </a:ln>
        </p:spPr>
      </p:pic>
      <p:sp>
        <p:nvSpPr>
          <p:cNvPr id="33" name="Shape 33"/>
          <p:cNvSpPr txBox="1">
            <a:spLocks noGrp="1"/>
          </p:cNvSpPr>
          <p:nvPr>
            <p:ph type="title"/>
          </p:nvPr>
        </p:nvSpPr>
        <p:spPr>
          <a:xfrm>
            <a:off x="779462" y="2591359"/>
            <a:ext cx="7583486" cy="1362075"/>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001D4D"/>
              </a:buClr>
              <a:buSzPts val="4400"/>
              <a:buFont typeface="Trebuchet MS"/>
              <a:buNone/>
              <a:defRPr sz="4400" b="1"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34" name="Shape 34"/>
          <p:cNvSpPr txBox="1">
            <a:spLocks noGrp="1"/>
          </p:cNvSpPr>
          <p:nvPr>
            <p:ph type="body" idx="1"/>
          </p:nvPr>
        </p:nvSpPr>
        <p:spPr>
          <a:xfrm>
            <a:off x="779462" y="3950353"/>
            <a:ext cx="7583486" cy="1500187"/>
          </a:xfrm>
          <a:prstGeom prst="rect">
            <a:avLst/>
          </a:prstGeom>
          <a:noFill/>
          <a:ln>
            <a:noFill/>
          </a:ln>
        </p:spPr>
        <p:txBody>
          <a:bodyPr wrap="square" lIns="91425" tIns="91425" rIns="91425" bIns="91425" anchor="t" anchorCtr="0"/>
          <a:lstStyle>
            <a:lvl1pPr marL="0" marR="0" lvl="0" indent="0" algn="l" rtl="0">
              <a:lnSpc>
                <a:spcPct val="100000"/>
              </a:lnSpc>
              <a:spcBef>
                <a:spcPts val="600"/>
              </a:spcBef>
              <a:spcAft>
                <a:spcPts val="0"/>
              </a:spcAft>
              <a:buClr>
                <a:srgbClr val="001D4D"/>
              </a:buClr>
              <a:buSzPts val="2000"/>
              <a:buFont typeface="Noto Sans Symbols"/>
              <a:buNone/>
              <a:defRPr sz="20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888888"/>
              </a:buClr>
              <a:buSzPts val="1800"/>
              <a:buFont typeface="Noto Sans Symbols"/>
              <a:buNone/>
              <a:defRPr sz="1800" b="0" i="0" u="none" strike="noStrike" cap="none">
                <a:solidFill>
                  <a:srgbClr val="888888"/>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888888"/>
              </a:buClr>
              <a:buSzPts val="1600"/>
              <a:buFont typeface="Noto Sans Symbols"/>
              <a:buNone/>
              <a:defRPr sz="1600" b="0" i="0" u="none" strike="noStrike" cap="none">
                <a:solidFill>
                  <a:srgbClr val="888888"/>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888888"/>
              </a:buClr>
              <a:buSzPts val="1400"/>
              <a:buFont typeface="Noto Sans Symbols"/>
              <a:buNone/>
              <a:defRPr sz="1400" b="0" i="0" u="none" strike="noStrike" cap="none">
                <a:solidFill>
                  <a:srgbClr val="888888"/>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888888"/>
              </a:buClr>
              <a:buSzPts val="1400"/>
              <a:buFont typeface="Noto Sans Symbols"/>
              <a:buNone/>
              <a:defRPr sz="1400" b="0" i="0" u="none" strike="noStrike" cap="none">
                <a:solidFill>
                  <a:srgbClr val="888888"/>
                </a:solidFill>
                <a:latin typeface="Trebuchet MS"/>
                <a:ea typeface="Trebuchet MS"/>
                <a:cs typeface="Trebuchet MS"/>
                <a:sym typeface="Trebuchet MS"/>
              </a:defRPr>
            </a:lvl5pPr>
            <a:lvl6pPr marL="2286000" marR="0" lvl="5" indent="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Trebuchet MS"/>
                <a:ea typeface="Trebuchet MS"/>
                <a:cs typeface="Trebuchet MS"/>
                <a:sym typeface="Trebuchet MS"/>
              </a:defRPr>
            </a:lvl6pPr>
            <a:lvl7pPr marL="2743200" marR="0" lvl="6" indent="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Trebuchet MS"/>
                <a:ea typeface="Trebuchet MS"/>
                <a:cs typeface="Trebuchet MS"/>
                <a:sym typeface="Trebuchet MS"/>
              </a:defRPr>
            </a:lvl7pPr>
            <a:lvl8pPr marL="3200400" marR="0" lvl="7" indent="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Trebuchet MS"/>
                <a:ea typeface="Trebuchet MS"/>
                <a:cs typeface="Trebuchet MS"/>
                <a:sym typeface="Trebuchet MS"/>
              </a:defRPr>
            </a:lvl8pPr>
            <a:lvl9pPr marL="3657600" marR="0" lvl="8" indent="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Trebuchet MS"/>
                <a:ea typeface="Trebuchet MS"/>
                <a:cs typeface="Trebuchet MS"/>
                <a:sym typeface="Trebuchet MS"/>
              </a:defRPr>
            </a:lvl9pPr>
          </a:lstStyle>
          <a:p>
            <a:endParaRPr/>
          </a:p>
        </p:txBody>
      </p:sp>
      <p:sp>
        <p:nvSpPr>
          <p:cNvPr id="35" name="Shape 35"/>
          <p:cNvSpPr txBox="1">
            <a:spLocks noGrp="1"/>
          </p:cNvSpPr>
          <p:nvPr>
            <p:ph type="dt" idx="10"/>
          </p:nvPr>
        </p:nvSpPr>
        <p:spPr>
          <a:xfrm>
            <a:off x="381000" y="6288087"/>
            <a:ext cx="1887538"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ftr" idx="11"/>
          </p:nvPr>
        </p:nvSpPr>
        <p:spPr>
          <a:xfrm>
            <a:off x="3305175" y="6288087"/>
            <a:ext cx="523875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8404225" y="219075"/>
            <a:ext cx="493713"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chemeClr val="dk2"/>
              </a:buClr>
              <a:buSzPts val="3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8"/>
        <p:cNvGrpSpPr/>
        <p:nvPr/>
      </p:nvGrpSpPr>
      <p:grpSpPr>
        <a:xfrm>
          <a:off x="0" y="0"/>
          <a:ext cx="0" cy="0"/>
          <a:chOff x="0" y="0"/>
          <a:chExt cx="0" cy="0"/>
        </a:xfrm>
      </p:grpSpPr>
      <p:pic>
        <p:nvPicPr>
          <p:cNvPr id="39" name="Shape 39"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40" name="Shape 40"/>
          <p:cNvSpPr txBox="1">
            <a:spLocks noGrp="1"/>
          </p:cNvSpPr>
          <p:nvPr>
            <p:ph type="title"/>
          </p:nvPr>
        </p:nvSpPr>
        <p:spPr>
          <a:xfrm>
            <a:off x="779462" y="381000"/>
            <a:ext cx="7583486" cy="1044575"/>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41" name="Shape 41"/>
          <p:cNvSpPr txBox="1">
            <a:spLocks noGrp="1"/>
          </p:cNvSpPr>
          <p:nvPr>
            <p:ph type="body" idx="1"/>
          </p:nvPr>
        </p:nvSpPr>
        <p:spPr>
          <a:xfrm>
            <a:off x="779462" y="1828800"/>
            <a:ext cx="3657600" cy="4219575"/>
          </a:xfrm>
          <a:prstGeom prst="rect">
            <a:avLst/>
          </a:prstGeom>
          <a:noFill/>
          <a:ln>
            <a:noFill/>
          </a:ln>
        </p:spPr>
        <p:txBody>
          <a:bodyPr wrap="square" lIns="91425" tIns="91425" rIns="91425" bIns="91425" anchor="t" anchorCtr="0"/>
          <a:lstStyle>
            <a:lvl1pPr marL="282575" marR="0" lvl="0" indent="-28575" algn="l" rtl="0">
              <a:lnSpc>
                <a:spcPct val="100000"/>
              </a:lnSpc>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42" name="Shape 42"/>
          <p:cNvSpPr txBox="1">
            <a:spLocks noGrp="1"/>
          </p:cNvSpPr>
          <p:nvPr>
            <p:ph type="body" idx="2"/>
          </p:nvPr>
        </p:nvSpPr>
        <p:spPr>
          <a:xfrm>
            <a:off x="4688541" y="1828800"/>
            <a:ext cx="3657600" cy="4219575"/>
          </a:xfrm>
          <a:prstGeom prst="rect">
            <a:avLst/>
          </a:prstGeom>
          <a:noFill/>
          <a:ln>
            <a:noFill/>
          </a:ln>
        </p:spPr>
        <p:txBody>
          <a:bodyPr wrap="square" lIns="91425" tIns="91425" rIns="91425" bIns="91425" anchor="t" anchorCtr="0"/>
          <a:lstStyle>
            <a:lvl1pPr marL="282575" marR="0" lvl="0" indent="-28575" algn="l" rtl="0">
              <a:lnSpc>
                <a:spcPct val="100000"/>
              </a:lnSpc>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43" name="Shape 43"/>
          <p:cNvSpPr txBox="1">
            <a:spLocks noGrp="1"/>
          </p:cNvSpPr>
          <p:nvPr>
            <p:ph type="dt" idx="10"/>
          </p:nvPr>
        </p:nvSpPr>
        <p:spPr>
          <a:xfrm>
            <a:off x="381000" y="6288087"/>
            <a:ext cx="1887538"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ftr" idx="11"/>
          </p:nvPr>
        </p:nvSpPr>
        <p:spPr>
          <a:xfrm>
            <a:off x="3305175" y="6288087"/>
            <a:ext cx="523875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45" name="Shape 45"/>
          <p:cNvSpPr txBox="1">
            <a:spLocks noGrp="1"/>
          </p:cNvSpPr>
          <p:nvPr>
            <p:ph type="sldNum" idx="12"/>
          </p:nvPr>
        </p:nvSpPr>
        <p:spPr>
          <a:xfrm>
            <a:off x="8404225" y="219075"/>
            <a:ext cx="493713"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chemeClr val="dk2"/>
              </a:buClr>
              <a:buSzPts val="3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6"/>
        <p:cNvGrpSpPr/>
        <p:nvPr/>
      </p:nvGrpSpPr>
      <p:grpSpPr>
        <a:xfrm>
          <a:off x="0" y="0"/>
          <a:ext cx="0" cy="0"/>
          <a:chOff x="0" y="0"/>
          <a:chExt cx="0" cy="0"/>
        </a:xfrm>
      </p:grpSpPr>
      <p:pic>
        <p:nvPicPr>
          <p:cNvPr id="47" name="Shape 47"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cxnSp>
        <p:nvCxnSpPr>
          <p:cNvPr id="48" name="Shape 48"/>
          <p:cNvCxnSpPr/>
          <p:nvPr/>
        </p:nvCxnSpPr>
        <p:spPr>
          <a:xfrm>
            <a:off x="874712" y="2286000"/>
            <a:ext cx="3562350" cy="1587"/>
          </a:xfrm>
          <a:prstGeom prst="straightConnector1">
            <a:avLst/>
          </a:prstGeom>
          <a:noFill/>
          <a:ln w="19050" cap="flat" cmpd="sng">
            <a:solidFill>
              <a:schemeClr val="lt1"/>
            </a:solidFill>
            <a:prstDash val="solid"/>
            <a:round/>
            <a:headEnd type="none" w="med" len="med"/>
            <a:tailEnd type="none" w="med" len="med"/>
          </a:ln>
        </p:spPr>
      </p:cxnSp>
      <p:cxnSp>
        <p:nvCxnSpPr>
          <p:cNvPr id="49" name="Shape 49"/>
          <p:cNvCxnSpPr/>
          <p:nvPr/>
        </p:nvCxnSpPr>
        <p:spPr>
          <a:xfrm>
            <a:off x="4816475" y="2286000"/>
            <a:ext cx="3565525" cy="1587"/>
          </a:xfrm>
          <a:prstGeom prst="straightConnector1">
            <a:avLst/>
          </a:prstGeom>
          <a:noFill/>
          <a:ln w="19050" cap="flat" cmpd="sng">
            <a:solidFill>
              <a:schemeClr val="lt1"/>
            </a:solidFill>
            <a:prstDash val="solid"/>
            <a:round/>
            <a:headEnd type="none" w="med" len="med"/>
            <a:tailEnd type="none" w="med" len="med"/>
          </a:ln>
        </p:spPr>
      </p:cxnSp>
      <p:cxnSp>
        <p:nvCxnSpPr>
          <p:cNvPr id="50" name="Shape 50"/>
          <p:cNvCxnSpPr/>
          <p:nvPr/>
        </p:nvCxnSpPr>
        <p:spPr>
          <a:xfrm>
            <a:off x="874712" y="2286000"/>
            <a:ext cx="3562350" cy="1587"/>
          </a:xfrm>
          <a:prstGeom prst="straightConnector1">
            <a:avLst/>
          </a:prstGeom>
          <a:noFill/>
          <a:ln w="19050" cap="flat" cmpd="sng">
            <a:solidFill>
              <a:schemeClr val="lt1"/>
            </a:solidFill>
            <a:prstDash val="solid"/>
            <a:round/>
            <a:headEnd type="none" w="med" len="med"/>
            <a:tailEnd type="none" w="med" len="med"/>
          </a:ln>
        </p:spPr>
      </p:cxnSp>
      <p:cxnSp>
        <p:nvCxnSpPr>
          <p:cNvPr id="51" name="Shape 51"/>
          <p:cNvCxnSpPr/>
          <p:nvPr/>
        </p:nvCxnSpPr>
        <p:spPr>
          <a:xfrm>
            <a:off x="4816475" y="2286000"/>
            <a:ext cx="3565525" cy="1587"/>
          </a:xfrm>
          <a:prstGeom prst="straightConnector1">
            <a:avLst/>
          </a:prstGeom>
          <a:noFill/>
          <a:ln w="19050" cap="flat" cmpd="sng">
            <a:solidFill>
              <a:schemeClr val="lt1"/>
            </a:solidFill>
            <a:prstDash val="solid"/>
            <a:round/>
            <a:headEnd type="none" w="med" len="med"/>
            <a:tailEnd type="none" w="med" len="med"/>
          </a:ln>
        </p:spPr>
      </p:cxnSp>
      <p:sp>
        <p:nvSpPr>
          <p:cNvPr id="52" name="Shape 52"/>
          <p:cNvSpPr txBox="1">
            <a:spLocks noGrp="1"/>
          </p:cNvSpPr>
          <p:nvPr>
            <p:ph type="title"/>
          </p:nvPr>
        </p:nvSpPr>
        <p:spPr>
          <a:xfrm>
            <a:off x="779462" y="381000"/>
            <a:ext cx="7583486" cy="1044387"/>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53" name="Shape 53"/>
          <p:cNvSpPr txBox="1">
            <a:spLocks noGrp="1"/>
          </p:cNvSpPr>
          <p:nvPr>
            <p:ph type="body" idx="1"/>
          </p:nvPr>
        </p:nvSpPr>
        <p:spPr>
          <a:xfrm>
            <a:off x="779462" y="1438834"/>
            <a:ext cx="3657600" cy="789828"/>
          </a:xfrm>
          <a:prstGeom prst="rect">
            <a:avLst/>
          </a:prstGeom>
          <a:noFill/>
          <a:ln>
            <a:noFill/>
          </a:ln>
        </p:spPr>
        <p:txBody>
          <a:bodyPr wrap="square" lIns="91425" tIns="91425" rIns="91425" bIns="91425" anchor="b" anchorCtr="0"/>
          <a:lstStyle>
            <a:lvl1pPr marL="0" marR="0" lvl="0" indent="0" algn="ctr" rtl="0">
              <a:lnSpc>
                <a:spcPct val="107142"/>
              </a:lnSpc>
              <a:spcBef>
                <a:spcPts val="0"/>
              </a:spcBef>
              <a:spcAft>
                <a:spcPts val="0"/>
              </a:spcAft>
              <a:buClr>
                <a:srgbClr val="001D4D"/>
              </a:buClr>
              <a:buSzPts val="2800"/>
              <a:buFont typeface="Noto Sans Symbols"/>
              <a:buNone/>
              <a:defRPr sz="2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SzPts val="2000"/>
              <a:buFont typeface="Noto Sans Symbols"/>
              <a:buNone/>
              <a:defRPr sz="2000" b="1"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SzPts val="1800"/>
              <a:buFont typeface="Noto Sans Symbols"/>
              <a:buNone/>
              <a:defRPr sz="1800" b="1"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SzPts val="1600"/>
              <a:buFont typeface="Noto Sans Symbols"/>
              <a:buNone/>
              <a:defRPr sz="1600" b="1"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SzPts val="1600"/>
              <a:buFont typeface="Noto Sans Symbols"/>
              <a:buNone/>
              <a:defRPr sz="1600" b="1"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Trebuchet MS"/>
                <a:ea typeface="Trebuchet MS"/>
                <a:cs typeface="Trebuchet MS"/>
                <a:sym typeface="Trebuchet MS"/>
              </a:defRPr>
            </a:lvl9pPr>
          </a:lstStyle>
          <a:p>
            <a:endParaRPr/>
          </a:p>
        </p:txBody>
      </p:sp>
      <p:sp>
        <p:nvSpPr>
          <p:cNvPr id="54" name="Shape 54"/>
          <p:cNvSpPr txBox="1">
            <a:spLocks noGrp="1"/>
          </p:cNvSpPr>
          <p:nvPr>
            <p:ph type="body" idx="2"/>
          </p:nvPr>
        </p:nvSpPr>
        <p:spPr>
          <a:xfrm>
            <a:off x="779462" y="2362199"/>
            <a:ext cx="3657600" cy="3686174"/>
          </a:xfrm>
          <a:prstGeom prst="rect">
            <a:avLst/>
          </a:prstGeom>
          <a:noFill/>
          <a:ln>
            <a:noFill/>
          </a:ln>
        </p:spPr>
        <p:txBody>
          <a:bodyPr wrap="square" lIns="91425" tIns="91425" rIns="91425" bIns="91425" anchor="t" anchorCtr="0"/>
          <a:lstStyle>
            <a:lvl1pPr marL="282575" marR="0" lvl="0" indent="-28575" algn="l" rtl="0">
              <a:lnSpc>
                <a:spcPct val="100000"/>
              </a:lnSpc>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Trebuchet MS"/>
                <a:ea typeface="Trebuchet MS"/>
                <a:cs typeface="Trebuchet MS"/>
                <a:sym typeface="Trebuchet MS"/>
              </a:defRPr>
            </a:lvl9pPr>
          </a:lstStyle>
          <a:p>
            <a:endParaRPr/>
          </a:p>
        </p:txBody>
      </p:sp>
      <p:sp>
        <p:nvSpPr>
          <p:cNvPr id="55" name="Shape 55"/>
          <p:cNvSpPr txBox="1">
            <a:spLocks noGrp="1"/>
          </p:cNvSpPr>
          <p:nvPr>
            <p:ph type="body" idx="3"/>
          </p:nvPr>
        </p:nvSpPr>
        <p:spPr>
          <a:xfrm>
            <a:off x="4705350" y="1438834"/>
            <a:ext cx="3657600" cy="789828"/>
          </a:xfrm>
          <a:prstGeom prst="rect">
            <a:avLst/>
          </a:prstGeom>
          <a:noFill/>
          <a:ln>
            <a:noFill/>
          </a:ln>
        </p:spPr>
        <p:txBody>
          <a:bodyPr wrap="square" lIns="91425" tIns="91425" rIns="91425" bIns="91425" anchor="b" anchorCtr="0"/>
          <a:lstStyle>
            <a:lvl1pPr marL="0" marR="0" lvl="0" indent="0" algn="ctr" rtl="0">
              <a:lnSpc>
                <a:spcPct val="107142"/>
              </a:lnSpc>
              <a:spcBef>
                <a:spcPts val="0"/>
              </a:spcBef>
              <a:spcAft>
                <a:spcPts val="0"/>
              </a:spcAft>
              <a:buClr>
                <a:srgbClr val="001D4D"/>
              </a:buClr>
              <a:buSzPts val="2800"/>
              <a:buFont typeface="Noto Sans Symbols"/>
              <a:buNone/>
              <a:defRPr sz="2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SzPts val="2000"/>
              <a:buFont typeface="Noto Sans Symbols"/>
              <a:buNone/>
              <a:defRPr sz="2000" b="1"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SzPts val="1800"/>
              <a:buFont typeface="Noto Sans Symbols"/>
              <a:buNone/>
              <a:defRPr sz="1800" b="1"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SzPts val="1600"/>
              <a:buFont typeface="Noto Sans Symbols"/>
              <a:buNone/>
              <a:defRPr sz="1600" b="1"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SzPts val="1600"/>
              <a:buFont typeface="Noto Sans Symbols"/>
              <a:buNone/>
              <a:defRPr sz="1600" b="1"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Trebuchet MS"/>
                <a:ea typeface="Trebuchet MS"/>
                <a:cs typeface="Trebuchet MS"/>
                <a:sym typeface="Trebuchet MS"/>
              </a:defRPr>
            </a:lvl9pPr>
          </a:lstStyle>
          <a:p>
            <a:endParaRPr/>
          </a:p>
        </p:txBody>
      </p:sp>
      <p:sp>
        <p:nvSpPr>
          <p:cNvPr id="56" name="Shape 56"/>
          <p:cNvSpPr txBox="1">
            <a:spLocks noGrp="1"/>
          </p:cNvSpPr>
          <p:nvPr>
            <p:ph type="body" idx="4"/>
          </p:nvPr>
        </p:nvSpPr>
        <p:spPr>
          <a:xfrm>
            <a:off x="4705350" y="2362199"/>
            <a:ext cx="3657600" cy="3686174"/>
          </a:xfrm>
          <a:prstGeom prst="rect">
            <a:avLst/>
          </a:prstGeom>
          <a:noFill/>
          <a:ln>
            <a:noFill/>
          </a:ln>
        </p:spPr>
        <p:txBody>
          <a:bodyPr wrap="square" lIns="91425" tIns="91425" rIns="91425" bIns="91425" anchor="t" anchorCtr="0"/>
          <a:lstStyle>
            <a:lvl1pPr marL="282575" marR="0" lvl="0" indent="-28575" algn="l" rtl="0">
              <a:lnSpc>
                <a:spcPct val="100000"/>
              </a:lnSpc>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Trebuchet MS"/>
                <a:ea typeface="Trebuchet MS"/>
                <a:cs typeface="Trebuchet MS"/>
                <a:sym typeface="Trebuchet MS"/>
              </a:defRPr>
            </a:lvl9pPr>
          </a:lstStyle>
          <a:p>
            <a:endParaRPr/>
          </a:p>
        </p:txBody>
      </p:sp>
      <p:sp>
        <p:nvSpPr>
          <p:cNvPr id="57" name="Shape 57"/>
          <p:cNvSpPr txBox="1">
            <a:spLocks noGrp="1"/>
          </p:cNvSpPr>
          <p:nvPr>
            <p:ph type="dt" idx="10"/>
          </p:nvPr>
        </p:nvSpPr>
        <p:spPr>
          <a:xfrm>
            <a:off x="381000" y="6288087"/>
            <a:ext cx="1887538"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ftr" idx="11"/>
          </p:nvPr>
        </p:nvSpPr>
        <p:spPr>
          <a:xfrm>
            <a:off x="3305175" y="6288087"/>
            <a:ext cx="523875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sldNum" idx="12"/>
          </p:nvPr>
        </p:nvSpPr>
        <p:spPr>
          <a:xfrm>
            <a:off x="8404225" y="219075"/>
            <a:ext cx="493713"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chemeClr val="dk2"/>
              </a:buClr>
              <a:buSzPts val="3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Shape 60"/>
        <p:cNvGrpSpPr/>
        <p:nvPr/>
      </p:nvGrpSpPr>
      <p:grpSpPr>
        <a:xfrm>
          <a:off x="0" y="0"/>
          <a:ext cx="0" cy="0"/>
          <a:chOff x="0" y="0"/>
          <a:chExt cx="0" cy="0"/>
        </a:xfrm>
      </p:grpSpPr>
      <p:pic>
        <p:nvPicPr>
          <p:cNvPr id="61" name="Shape 61"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62" name="Shape 62"/>
          <p:cNvSpPr txBox="1">
            <a:spLocks noGrp="1"/>
          </p:cNvSpPr>
          <p:nvPr>
            <p:ph type="title"/>
          </p:nvPr>
        </p:nvSpPr>
        <p:spPr>
          <a:xfrm>
            <a:off x="779462" y="381000"/>
            <a:ext cx="7583486" cy="1044575"/>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63" name="Shape 63"/>
          <p:cNvSpPr txBox="1">
            <a:spLocks noGrp="1"/>
          </p:cNvSpPr>
          <p:nvPr>
            <p:ph type="body" idx="1"/>
          </p:nvPr>
        </p:nvSpPr>
        <p:spPr>
          <a:xfrm>
            <a:off x="779462" y="1828800"/>
            <a:ext cx="7585076" cy="2057400"/>
          </a:xfrm>
          <a:prstGeom prst="rect">
            <a:avLst/>
          </a:prstGeom>
          <a:noFill/>
          <a:ln>
            <a:noFill/>
          </a:ln>
        </p:spPr>
        <p:txBody>
          <a:bodyPr wrap="square" lIns="91425" tIns="91425" rIns="91425" bIns="91425" anchor="t" anchorCtr="0"/>
          <a:lstStyle>
            <a:lvl1pPr marL="282575" marR="0" lvl="0" indent="-28575" algn="l" rtl="0">
              <a:lnSpc>
                <a:spcPct val="100000"/>
              </a:lnSpc>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64" name="Shape 64"/>
          <p:cNvSpPr txBox="1">
            <a:spLocks noGrp="1"/>
          </p:cNvSpPr>
          <p:nvPr>
            <p:ph type="body" idx="2"/>
          </p:nvPr>
        </p:nvSpPr>
        <p:spPr>
          <a:xfrm>
            <a:off x="779462" y="3991816"/>
            <a:ext cx="7585076" cy="2057400"/>
          </a:xfrm>
          <a:prstGeom prst="rect">
            <a:avLst/>
          </a:prstGeom>
          <a:noFill/>
          <a:ln>
            <a:noFill/>
          </a:ln>
        </p:spPr>
        <p:txBody>
          <a:bodyPr wrap="square" lIns="91425" tIns="91425" rIns="91425" bIns="91425" anchor="t" anchorCtr="0"/>
          <a:lstStyle>
            <a:lvl1pPr marL="282575" marR="0" lvl="0" indent="-28575" algn="l" rtl="0">
              <a:lnSpc>
                <a:spcPct val="100000"/>
              </a:lnSpc>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65" name="Shape 65"/>
          <p:cNvSpPr txBox="1">
            <a:spLocks noGrp="1"/>
          </p:cNvSpPr>
          <p:nvPr>
            <p:ph type="dt" idx="10"/>
          </p:nvPr>
        </p:nvSpPr>
        <p:spPr>
          <a:xfrm>
            <a:off x="381000" y="6288087"/>
            <a:ext cx="1887538"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3305175" y="6288087"/>
            <a:ext cx="523875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04225" y="219075"/>
            <a:ext cx="493713"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chemeClr val="dk2"/>
              </a:buClr>
              <a:buSzPts val="3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 Content">
    <p:spTree>
      <p:nvGrpSpPr>
        <p:cNvPr id="1" name="Shape 68"/>
        <p:cNvGrpSpPr/>
        <p:nvPr/>
      </p:nvGrpSpPr>
      <p:grpSpPr>
        <a:xfrm>
          <a:off x="0" y="0"/>
          <a:ext cx="0" cy="0"/>
          <a:chOff x="0" y="0"/>
          <a:chExt cx="0" cy="0"/>
        </a:xfrm>
      </p:grpSpPr>
      <p:pic>
        <p:nvPicPr>
          <p:cNvPr id="69" name="Shape 69"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70" name="Shape 70"/>
          <p:cNvSpPr txBox="1">
            <a:spLocks noGrp="1"/>
          </p:cNvSpPr>
          <p:nvPr>
            <p:ph type="title"/>
          </p:nvPr>
        </p:nvSpPr>
        <p:spPr>
          <a:xfrm>
            <a:off x="779462" y="381000"/>
            <a:ext cx="7583486" cy="1044575"/>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71" name="Shape 71"/>
          <p:cNvSpPr txBox="1">
            <a:spLocks noGrp="1"/>
          </p:cNvSpPr>
          <p:nvPr>
            <p:ph type="body" idx="1"/>
          </p:nvPr>
        </p:nvSpPr>
        <p:spPr>
          <a:xfrm>
            <a:off x="4710953" y="1828800"/>
            <a:ext cx="3657600" cy="2057400"/>
          </a:xfrm>
          <a:prstGeom prst="rect">
            <a:avLst/>
          </a:prstGeom>
          <a:noFill/>
          <a:ln>
            <a:noFill/>
          </a:ln>
        </p:spPr>
        <p:txBody>
          <a:bodyPr wrap="square" lIns="91425" tIns="91425" rIns="91425" bIns="91425" anchor="t" anchorCtr="0"/>
          <a:lstStyle>
            <a:lvl1pPr marL="282575" marR="0" lvl="0" indent="-28575" algn="l" rtl="0">
              <a:lnSpc>
                <a:spcPct val="100000"/>
              </a:lnSpc>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72" name="Shape 72"/>
          <p:cNvSpPr txBox="1">
            <a:spLocks noGrp="1"/>
          </p:cNvSpPr>
          <p:nvPr>
            <p:ph type="body" idx="2"/>
          </p:nvPr>
        </p:nvSpPr>
        <p:spPr>
          <a:xfrm>
            <a:off x="4710953" y="3991816"/>
            <a:ext cx="3657600" cy="2057400"/>
          </a:xfrm>
          <a:prstGeom prst="rect">
            <a:avLst/>
          </a:prstGeom>
          <a:noFill/>
          <a:ln>
            <a:noFill/>
          </a:ln>
        </p:spPr>
        <p:txBody>
          <a:bodyPr wrap="square" lIns="91425" tIns="91425" rIns="91425" bIns="91425" anchor="t" anchorCtr="0"/>
          <a:lstStyle>
            <a:lvl1pPr marL="282575" marR="0" lvl="0" indent="-28575" algn="l" rtl="0">
              <a:lnSpc>
                <a:spcPct val="100000"/>
              </a:lnSpc>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73" name="Shape 73"/>
          <p:cNvSpPr txBox="1">
            <a:spLocks noGrp="1"/>
          </p:cNvSpPr>
          <p:nvPr>
            <p:ph type="body" idx="3"/>
          </p:nvPr>
        </p:nvSpPr>
        <p:spPr>
          <a:xfrm>
            <a:off x="779462" y="1828800"/>
            <a:ext cx="3657600" cy="4219575"/>
          </a:xfrm>
          <a:prstGeom prst="rect">
            <a:avLst/>
          </a:prstGeom>
          <a:noFill/>
          <a:ln>
            <a:noFill/>
          </a:ln>
        </p:spPr>
        <p:txBody>
          <a:bodyPr wrap="square" lIns="91425" tIns="91425" rIns="91425" bIns="91425" anchor="t" anchorCtr="0"/>
          <a:lstStyle>
            <a:lvl1pPr marL="282575" marR="0" lvl="0" indent="-28575" algn="l" rtl="0">
              <a:lnSpc>
                <a:spcPct val="100000"/>
              </a:lnSpc>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74" name="Shape 74"/>
          <p:cNvSpPr txBox="1">
            <a:spLocks noGrp="1"/>
          </p:cNvSpPr>
          <p:nvPr>
            <p:ph type="dt" idx="10"/>
          </p:nvPr>
        </p:nvSpPr>
        <p:spPr>
          <a:xfrm>
            <a:off x="381000" y="6288087"/>
            <a:ext cx="1887538"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ftr" idx="11"/>
          </p:nvPr>
        </p:nvSpPr>
        <p:spPr>
          <a:xfrm>
            <a:off x="3305175" y="6288087"/>
            <a:ext cx="523875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sldNum" idx="12"/>
          </p:nvPr>
        </p:nvSpPr>
        <p:spPr>
          <a:xfrm>
            <a:off x="8404225" y="219075"/>
            <a:ext cx="493713"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chemeClr val="dk2"/>
              </a:buClr>
              <a:buSzPts val="3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4 Content">
    <p:spTree>
      <p:nvGrpSpPr>
        <p:cNvPr id="1" name="Shape 77"/>
        <p:cNvGrpSpPr/>
        <p:nvPr/>
      </p:nvGrpSpPr>
      <p:grpSpPr>
        <a:xfrm>
          <a:off x="0" y="0"/>
          <a:ext cx="0" cy="0"/>
          <a:chOff x="0" y="0"/>
          <a:chExt cx="0" cy="0"/>
        </a:xfrm>
      </p:grpSpPr>
      <p:pic>
        <p:nvPicPr>
          <p:cNvPr id="78" name="Shape 78"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79" name="Shape 79"/>
          <p:cNvSpPr txBox="1">
            <a:spLocks noGrp="1"/>
          </p:cNvSpPr>
          <p:nvPr>
            <p:ph type="title"/>
          </p:nvPr>
        </p:nvSpPr>
        <p:spPr>
          <a:xfrm>
            <a:off x="779462" y="381000"/>
            <a:ext cx="7583486" cy="1044575"/>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80" name="Shape 80"/>
          <p:cNvSpPr txBox="1">
            <a:spLocks noGrp="1"/>
          </p:cNvSpPr>
          <p:nvPr>
            <p:ph type="body" idx="1"/>
          </p:nvPr>
        </p:nvSpPr>
        <p:spPr>
          <a:xfrm>
            <a:off x="779462" y="1828800"/>
            <a:ext cx="3657600" cy="2057400"/>
          </a:xfrm>
          <a:prstGeom prst="rect">
            <a:avLst/>
          </a:prstGeom>
          <a:noFill/>
          <a:ln>
            <a:noFill/>
          </a:ln>
        </p:spPr>
        <p:txBody>
          <a:bodyPr wrap="square" lIns="91425" tIns="91425" rIns="91425" bIns="91425" anchor="t" anchorCtr="0"/>
          <a:lstStyle>
            <a:lvl1pPr marL="282575" marR="0" lvl="0" indent="-28575" algn="l" rtl="0">
              <a:lnSpc>
                <a:spcPct val="100000"/>
              </a:lnSpc>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1" name="Shape 81"/>
          <p:cNvSpPr txBox="1">
            <a:spLocks noGrp="1"/>
          </p:cNvSpPr>
          <p:nvPr>
            <p:ph type="body" idx="2"/>
          </p:nvPr>
        </p:nvSpPr>
        <p:spPr>
          <a:xfrm>
            <a:off x="779462" y="3991816"/>
            <a:ext cx="3657600" cy="2057400"/>
          </a:xfrm>
          <a:prstGeom prst="rect">
            <a:avLst/>
          </a:prstGeom>
          <a:noFill/>
          <a:ln>
            <a:noFill/>
          </a:ln>
        </p:spPr>
        <p:txBody>
          <a:bodyPr wrap="square" lIns="91425" tIns="91425" rIns="91425" bIns="91425" anchor="t" anchorCtr="0"/>
          <a:lstStyle>
            <a:lvl1pPr marL="282575" marR="0" lvl="0" indent="-28575" algn="l" rtl="0">
              <a:lnSpc>
                <a:spcPct val="100000"/>
              </a:lnSpc>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2" name="Shape 82"/>
          <p:cNvSpPr txBox="1">
            <a:spLocks noGrp="1"/>
          </p:cNvSpPr>
          <p:nvPr>
            <p:ph type="body" idx="3"/>
          </p:nvPr>
        </p:nvSpPr>
        <p:spPr>
          <a:xfrm>
            <a:off x="4710953" y="1828800"/>
            <a:ext cx="3657600" cy="2057400"/>
          </a:xfrm>
          <a:prstGeom prst="rect">
            <a:avLst/>
          </a:prstGeom>
          <a:noFill/>
          <a:ln>
            <a:noFill/>
          </a:ln>
        </p:spPr>
        <p:txBody>
          <a:bodyPr wrap="square" lIns="91425" tIns="91425" rIns="91425" bIns="91425" anchor="t" anchorCtr="0"/>
          <a:lstStyle>
            <a:lvl1pPr marL="282575" marR="0" lvl="0" indent="-28575" algn="l" rtl="0">
              <a:lnSpc>
                <a:spcPct val="100000"/>
              </a:lnSpc>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3" name="Shape 83"/>
          <p:cNvSpPr txBox="1">
            <a:spLocks noGrp="1"/>
          </p:cNvSpPr>
          <p:nvPr>
            <p:ph type="body" idx="4"/>
          </p:nvPr>
        </p:nvSpPr>
        <p:spPr>
          <a:xfrm>
            <a:off x="4710953" y="3991816"/>
            <a:ext cx="3657600" cy="2057400"/>
          </a:xfrm>
          <a:prstGeom prst="rect">
            <a:avLst/>
          </a:prstGeom>
          <a:noFill/>
          <a:ln>
            <a:noFill/>
          </a:ln>
        </p:spPr>
        <p:txBody>
          <a:bodyPr wrap="square" lIns="91425" tIns="91425" rIns="91425" bIns="91425" anchor="t" anchorCtr="0"/>
          <a:lstStyle>
            <a:lvl1pPr marL="282575" marR="0" lvl="0" indent="-28575" algn="l" rtl="0">
              <a:lnSpc>
                <a:spcPct val="100000"/>
              </a:lnSpc>
              <a:spcBef>
                <a:spcPts val="20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4" name="Shape 84"/>
          <p:cNvSpPr txBox="1">
            <a:spLocks noGrp="1"/>
          </p:cNvSpPr>
          <p:nvPr>
            <p:ph type="dt" idx="10"/>
          </p:nvPr>
        </p:nvSpPr>
        <p:spPr>
          <a:xfrm>
            <a:off x="381000" y="6288087"/>
            <a:ext cx="1887538"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85" name="Shape 85"/>
          <p:cNvSpPr txBox="1">
            <a:spLocks noGrp="1"/>
          </p:cNvSpPr>
          <p:nvPr>
            <p:ph type="ftr" idx="11"/>
          </p:nvPr>
        </p:nvSpPr>
        <p:spPr>
          <a:xfrm>
            <a:off x="3305175" y="6288087"/>
            <a:ext cx="523875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sldNum" idx="12"/>
          </p:nvPr>
        </p:nvSpPr>
        <p:spPr>
          <a:xfrm>
            <a:off x="8404225" y="219075"/>
            <a:ext cx="493713"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chemeClr val="dk2"/>
              </a:buClr>
              <a:buSzPts val="3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87"/>
        <p:cNvGrpSpPr/>
        <p:nvPr/>
      </p:nvGrpSpPr>
      <p:grpSpPr>
        <a:xfrm>
          <a:off x="0" y="0"/>
          <a:ext cx="0" cy="0"/>
          <a:chOff x="0" y="0"/>
          <a:chExt cx="0" cy="0"/>
        </a:xfrm>
      </p:grpSpPr>
      <p:pic>
        <p:nvPicPr>
          <p:cNvPr id="88" name="Shape 88"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89" name="Shape 89"/>
          <p:cNvSpPr txBox="1">
            <a:spLocks noGrp="1"/>
          </p:cNvSpPr>
          <p:nvPr>
            <p:ph type="title"/>
          </p:nvPr>
        </p:nvSpPr>
        <p:spPr>
          <a:xfrm>
            <a:off x="779462" y="381000"/>
            <a:ext cx="7583486" cy="1044575"/>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90" name="Shape 90"/>
          <p:cNvSpPr txBox="1">
            <a:spLocks noGrp="1"/>
          </p:cNvSpPr>
          <p:nvPr>
            <p:ph type="dt" idx="10"/>
          </p:nvPr>
        </p:nvSpPr>
        <p:spPr>
          <a:xfrm>
            <a:off x="381000" y="6288087"/>
            <a:ext cx="1887538"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91" name="Shape 91"/>
          <p:cNvSpPr txBox="1">
            <a:spLocks noGrp="1"/>
          </p:cNvSpPr>
          <p:nvPr>
            <p:ph type="ftr" idx="11"/>
          </p:nvPr>
        </p:nvSpPr>
        <p:spPr>
          <a:xfrm>
            <a:off x="3305175" y="6288087"/>
            <a:ext cx="523875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sldNum" idx="12"/>
          </p:nvPr>
        </p:nvSpPr>
        <p:spPr>
          <a:xfrm>
            <a:off x="8404225" y="219075"/>
            <a:ext cx="493713"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chemeClr val="dk2"/>
              </a:buClr>
              <a:buSzPts val="3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190500" y="190500"/>
            <a:ext cx="8764587" cy="6478588"/>
          </a:xfrm>
          <a:prstGeom prst="round2DiagRect">
            <a:avLst>
              <a:gd name="adj1" fmla="val 9416"/>
              <a:gd name="adj2" fmla="val 0"/>
            </a:avLst>
          </a:prstGeom>
          <a:gradFill>
            <a:gsLst>
              <a:gs pos="0">
                <a:srgbClr val="B27A00"/>
              </a:gs>
              <a:gs pos="13000">
                <a:srgbClr val="B27A00"/>
              </a:gs>
              <a:gs pos="100000">
                <a:schemeClr val="lt1"/>
              </a:gs>
            </a:gsLst>
            <a:lin ang="5400000" scaled="0"/>
          </a:gra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 name="Shape 11"/>
          <p:cNvSpPr txBox="1">
            <a:spLocks noGrp="1"/>
          </p:cNvSpPr>
          <p:nvPr>
            <p:ph type="title"/>
          </p:nvPr>
        </p:nvSpPr>
        <p:spPr>
          <a:xfrm>
            <a:off x="779462" y="381000"/>
            <a:ext cx="7583486" cy="1044575"/>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SzPts val="3800"/>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2" name="Shape 12"/>
          <p:cNvSpPr txBox="1">
            <a:spLocks noGrp="1"/>
          </p:cNvSpPr>
          <p:nvPr>
            <p:ph type="body" idx="1"/>
          </p:nvPr>
        </p:nvSpPr>
        <p:spPr>
          <a:xfrm>
            <a:off x="779462" y="1828800"/>
            <a:ext cx="7583486" cy="4208462"/>
          </a:xfrm>
          <a:prstGeom prst="rect">
            <a:avLst/>
          </a:prstGeom>
          <a:noFill/>
          <a:ln>
            <a:noFill/>
          </a:ln>
        </p:spPr>
        <p:txBody>
          <a:bodyPr wrap="square" lIns="91425" tIns="91425" rIns="91425" bIns="91425" anchor="t" anchorCtr="0"/>
          <a:lstStyle>
            <a:lvl1pPr marL="282575" marR="0" lvl="0" indent="-3175" algn="l" rtl="0">
              <a:lnSpc>
                <a:spcPct val="100000"/>
              </a:lnSpc>
              <a:spcBef>
                <a:spcPts val="2000"/>
              </a:spcBef>
              <a:spcAft>
                <a:spcPts val="0"/>
              </a:spcAft>
              <a:buClr>
                <a:srgbClr val="001D4D"/>
              </a:buClr>
              <a:buSzPts val="22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rgbClr val="001D4D"/>
              </a:buClr>
              <a:buSzPts val="2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ts val="18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3" name="Shape 13"/>
          <p:cNvSpPr txBox="1">
            <a:spLocks noGrp="1"/>
          </p:cNvSpPr>
          <p:nvPr>
            <p:ph type="dt" idx="10"/>
          </p:nvPr>
        </p:nvSpPr>
        <p:spPr>
          <a:xfrm>
            <a:off x="381000" y="6288087"/>
            <a:ext cx="1887538"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ftr" idx="11"/>
          </p:nvPr>
        </p:nvSpPr>
        <p:spPr>
          <a:xfrm>
            <a:off x="3305175" y="6288087"/>
            <a:ext cx="523875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2"/>
              </a:buClr>
              <a:buSzPts val="1200"/>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5" name="Shape 15"/>
          <p:cNvSpPr txBox="1">
            <a:spLocks noGrp="1"/>
          </p:cNvSpPr>
          <p:nvPr>
            <p:ph type="sldNum" idx="12"/>
          </p:nvPr>
        </p:nvSpPr>
        <p:spPr>
          <a:xfrm>
            <a:off x="8404225" y="219075"/>
            <a:ext cx="493713"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chemeClr val="dk2"/>
              </a:buClr>
              <a:buSzPts val="3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pic>
        <p:nvPicPr>
          <p:cNvPr id="16" name="Shape 16" descr="FIULogo_H_CMYK_fx.png"/>
          <p:cNvPicPr preferRelativeResize="0"/>
          <p:nvPr/>
        </p:nvPicPr>
        <p:blipFill rotWithShape="1">
          <a:blip r:embed="rId18">
            <a:alphaModFix/>
          </a:blip>
          <a:srcRect/>
          <a:stretch/>
        </p:blipFill>
        <p:spPr>
          <a:xfrm>
            <a:off x="6103937" y="5959475"/>
            <a:ext cx="2430462" cy="69373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ctrTitle"/>
          </p:nvPr>
        </p:nvSpPr>
        <p:spPr>
          <a:xfrm>
            <a:off x="135925" y="1510687"/>
            <a:ext cx="8686800" cy="3900900"/>
          </a:xfrm>
          <a:prstGeom prst="rect">
            <a:avLst/>
          </a:prstGeom>
          <a:noFill/>
          <a:ln>
            <a:noFill/>
          </a:ln>
        </p:spPr>
        <p:txBody>
          <a:bodyPr wrap="square" lIns="91425" tIns="45700" rIns="91425" bIns="45700" anchor="b" anchorCtr="0">
            <a:noAutofit/>
          </a:bodyPr>
          <a:lstStyle/>
          <a:p>
            <a:pPr marL="0" marR="0" lvl="0" indent="-69850" algn="ctr" rtl="0">
              <a:lnSpc>
                <a:spcPct val="100000"/>
              </a:lnSpc>
              <a:spcBef>
                <a:spcPts val="0"/>
              </a:spcBef>
              <a:spcAft>
                <a:spcPts val="0"/>
              </a:spcAft>
              <a:buClr>
                <a:srgbClr val="001D4D"/>
              </a:buClr>
              <a:buSzPts val="1100"/>
              <a:buFont typeface="Trebuchet MS"/>
              <a:buNone/>
            </a:pPr>
            <a:r>
              <a:rPr lang="en-US" sz="4400" b="0" i="0" u="none" strike="noStrike" cap="none">
                <a:solidFill>
                  <a:srgbClr val="001D4D"/>
                </a:solidFill>
                <a:latin typeface="Trebuchet MS"/>
                <a:ea typeface="Trebuchet MS"/>
                <a:cs typeface="Trebuchet MS"/>
                <a:sym typeface="Trebuchet MS"/>
              </a:rPr>
              <a:t>Virtual Roll Call 3.0</a:t>
            </a:r>
          </a:p>
          <a:p>
            <a:pPr marL="0" marR="0" lvl="0" indent="-46037" algn="ctr" rtl="0">
              <a:lnSpc>
                <a:spcPct val="100000"/>
              </a:lnSpc>
              <a:spcBef>
                <a:spcPts val="0"/>
              </a:spcBef>
              <a:spcAft>
                <a:spcPts val="0"/>
              </a:spcAft>
              <a:buClr>
                <a:srgbClr val="001D4D"/>
              </a:buClr>
              <a:buSzPts val="725"/>
              <a:buFont typeface="Trebuchet MS"/>
              <a:buNone/>
            </a:pPr>
            <a:endParaRPr sz="2900" b="0" i="0" u="none" strike="noStrike" cap="none">
              <a:solidFill>
                <a:srgbClr val="001D4D"/>
              </a:solidFill>
              <a:latin typeface="Trebuchet MS"/>
              <a:ea typeface="Trebuchet MS"/>
              <a:cs typeface="Trebuchet MS"/>
              <a:sym typeface="Trebuchet MS"/>
            </a:endParaRPr>
          </a:p>
          <a:p>
            <a:pPr marL="0" marR="0" lvl="0" indent="-39687" algn="ctr" rtl="0">
              <a:lnSpc>
                <a:spcPct val="100000"/>
              </a:lnSpc>
              <a:spcBef>
                <a:spcPts val="0"/>
              </a:spcBef>
              <a:spcAft>
                <a:spcPts val="0"/>
              </a:spcAft>
              <a:buClr>
                <a:srgbClr val="001D4D"/>
              </a:buClr>
              <a:buSzPts val="625"/>
              <a:buFont typeface="Trebuchet MS"/>
              <a:buNone/>
            </a:pPr>
            <a:r>
              <a:rPr lang="en-US" sz="2500" b="1" i="0" u="none" strike="noStrike" cap="none">
                <a:solidFill>
                  <a:srgbClr val="001D4D"/>
                </a:solidFill>
                <a:latin typeface="Trebuchet MS"/>
                <a:ea typeface="Trebuchet MS"/>
                <a:cs typeface="Trebuchet MS"/>
                <a:sym typeface="Trebuchet MS"/>
              </a:rPr>
              <a:t>Team Member(s):</a:t>
            </a:r>
            <a:r>
              <a:rPr lang="en-US" sz="2500" b="0" i="0" u="none" strike="noStrike" cap="none">
                <a:solidFill>
                  <a:srgbClr val="001D4D"/>
                </a:solidFill>
                <a:latin typeface="Trebuchet MS"/>
                <a:ea typeface="Trebuchet MS"/>
                <a:cs typeface="Trebuchet MS"/>
                <a:sym typeface="Trebuchet MS"/>
              </a:rPr>
              <a:t> </a:t>
            </a:r>
            <a:br>
              <a:rPr lang="en-US" sz="2500" b="0" i="0" u="none" strike="noStrike" cap="none">
                <a:solidFill>
                  <a:srgbClr val="001D4D"/>
                </a:solidFill>
                <a:latin typeface="Trebuchet MS"/>
                <a:ea typeface="Trebuchet MS"/>
                <a:cs typeface="Trebuchet MS"/>
                <a:sym typeface="Trebuchet MS"/>
              </a:rPr>
            </a:br>
            <a:r>
              <a:rPr lang="en-US" sz="2500" b="0" i="0" u="none" strike="noStrike" cap="none">
                <a:solidFill>
                  <a:srgbClr val="001D4D"/>
                </a:solidFill>
                <a:latin typeface="Trebuchet MS"/>
                <a:ea typeface="Trebuchet MS"/>
                <a:cs typeface="Trebuchet MS"/>
                <a:sym typeface="Trebuchet MS"/>
              </a:rPr>
              <a:t>Juan Lopez, Jean Faustin</a:t>
            </a:r>
            <a:br>
              <a:rPr lang="en-US" sz="2500" b="0" i="0" u="none" strike="noStrike" cap="none">
                <a:solidFill>
                  <a:srgbClr val="001D4D"/>
                </a:solidFill>
                <a:latin typeface="Trebuchet MS"/>
                <a:ea typeface="Trebuchet MS"/>
                <a:cs typeface="Trebuchet MS"/>
                <a:sym typeface="Trebuchet MS"/>
              </a:rPr>
            </a:br>
            <a:r>
              <a:rPr lang="en-US" sz="2500" b="1" i="0" u="none" strike="noStrike" cap="none">
                <a:solidFill>
                  <a:srgbClr val="001D4D"/>
                </a:solidFill>
                <a:latin typeface="Trebuchet MS"/>
                <a:ea typeface="Trebuchet MS"/>
                <a:cs typeface="Trebuchet MS"/>
                <a:sym typeface="Trebuchet MS"/>
              </a:rPr>
              <a:t>Product Owner: </a:t>
            </a:r>
            <a:r>
              <a:rPr lang="en-US" sz="2500" b="0" i="0" u="none" strike="noStrike" cap="none">
                <a:solidFill>
                  <a:srgbClr val="001D4D"/>
                </a:solidFill>
                <a:latin typeface="Trebuchet MS"/>
                <a:ea typeface="Trebuchet MS"/>
                <a:cs typeface="Trebuchet MS"/>
                <a:sym typeface="Trebuchet MS"/>
              </a:rPr>
              <a:t>Jason Cohen, Frank Alvarado</a:t>
            </a:r>
          </a:p>
          <a:p>
            <a:pPr marL="0" marR="0" lvl="0" indent="-39687" algn="ctr" rtl="0">
              <a:lnSpc>
                <a:spcPct val="100000"/>
              </a:lnSpc>
              <a:spcBef>
                <a:spcPts val="0"/>
              </a:spcBef>
              <a:spcAft>
                <a:spcPts val="0"/>
              </a:spcAft>
              <a:buClr>
                <a:srgbClr val="001D4D"/>
              </a:buClr>
              <a:buSzPts val="625"/>
              <a:buFont typeface="Trebuchet MS"/>
              <a:buNone/>
            </a:pPr>
            <a:r>
              <a:rPr lang="en-US" sz="2500" b="1" i="0" u="none" strike="noStrike" cap="none">
                <a:solidFill>
                  <a:srgbClr val="001D4D"/>
                </a:solidFill>
                <a:latin typeface="Trebuchet MS"/>
                <a:ea typeface="Trebuchet MS"/>
                <a:cs typeface="Trebuchet MS"/>
                <a:sym typeface="Trebuchet MS"/>
              </a:rPr>
              <a:t>Instructor:</a:t>
            </a:r>
            <a:r>
              <a:rPr lang="en-US" sz="2500" b="0" i="0" u="none" strike="noStrike" cap="none">
                <a:solidFill>
                  <a:srgbClr val="001D4D"/>
                </a:solidFill>
                <a:latin typeface="Trebuchet MS"/>
                <a:ea typeface="Trebuchet MS"/>
                <a:cs typeface="Trebuchet MS"/>
                <a:sym typeface="Trebuchet MS"/>
              </a:rPr>
              <a:t> Masoud Sadjadi</a:t>
            </a:r>
            <a:r>
              <a:rPr lang="en-US" sz="2800" b="0" i="0" u="none" strike="noStrike" cap="none">
                <a:solidFill>
                  <a:srgbClr val="001D4D"/>
                </a:solidFill>
                <a:latin typeface="Trebuchet MS"/>
                <a:ea typeface="Trebuchet MS"/>
                <a:cs typeface="Trebuchet MS"/>
                <a:sym typeface="Trebuchet MS"/>
              </a:rPr>
              <a:t/>
            </a:r>
            <a:br>
              <a:rPr lang="en-US" sz="2800" b="0" i="0" u="none" strike="noStrike" cap="none">
                <a:solidFill>
                  <a:srgbClr val="001D4D"/>
                </a:solidFill>
                <a:latin typeface="Trebuchet MS"/>
                <a:ea typeface="Trebuchet MS"/>
                <a:cs typeface="Trebuchet MS"/>
                <a:sym typeface="Trebuchet MS"/>
              </a:rPr>
            </a:br>
            <a:r>
              <a:rPr lang="en-US" sz="4400" b="0" i="0" u="none" strike="noStrike" cap="none">
                <a:solidFill>
                  <a:srgbClr val="001D4D"/>
                </a:solidFill>
                <a:latin typeface="Trebuchet MS"/>
                <a:ea typeface="Trebuchet MS"/>
                <a:cs typeface="Trebuchet MS"/>
                <a:sym typeface="Trebuchet MS"/>
              </a:rPr>
              <a:t/>
            </a:r>
            <a:br>
              <a:rPr lang="en-US" sz="4400" b="0" i="0" u="none" strike="noStrike" cap="none">
                <a:solidFill>
                  <a:srgbClr val="001D4D"/>
                </a:solidFill>
                <a:latin typeface="Trebuchet MS"/>
                <a:ea typeface="Trebuchet MS"/>
                <a:cs typeface="Trebuchet MS"/>
                <a:sym typeface="Trebuchet MS"/>
              </a:rPr>
            </a:br>
            <a:r>
              <a:rPr lang="en-US" sz="1800" b="0" i="0" u="none" strike="noStrike" cap="none">
                <a:solidFill>
                  <a:srgbClr val="001D4D"/>
                </a:solidFill>
                <a:latin typeface="Trebuchet MS"/>
                <a:ea typeface="Trebuchet MS"/>
                <a:cs typeface="Trebuchet MS"/>
                <a:sym typeface="Trebuchet MS"/>
              </a:rPr>
              <a:t>School of Computing and Information Sciences</a:t>
            </a:r>
            <a:br>
              <a:rPr lang="en-US" sz="1800" b="0" i="0" u="none" strike="noStrike" cap="none">
                <a:solidFill>
                  <a:srgbClr val="001D4D"/>
                </a:solidFill>
                <a:latin typeface="Trebuchet MS"/>
                <a:ea typeface="Trebuchet MS"/>
                <a:cs typeface="Trebuchet MS"/>
                <a:sym typeface="Trebuchet MS"/>
              </a:rPr>
            </a:br>
            <a:r>
              <a:rPr lang="en-US" sz="1800" b="0" i="0" u="none" strike="noStrike" cap="none">
                <a:solidFill>
                  <a:srgbClr val="001D4D"/>
                </a:solidFill>
                <a:latin typeface="Trebuchet MS"/>
                <a:ea typeface="Trebuchet MS"/>
                <a:cs typeface="Trebuchet MS"/>
                <a:sym typeface="Trebuchet MS"/>
              </a:rPr>
              <a:t>Florida International University</a:t>
            </a:r>
          </a:p>
        </p:txBody>
      </p:sp>
      <p:sp>
        <p:nvSpPr>
          <p:cNvPr id="150" name="Shape 150"/>
          <p:cNvSpPr txBox="1">
            <a:spLocks noGrp="1"/>
          </p:cNvSpPr>
          <p:nvPr>
            <p:ph type="subTitle" idx="1"/>
          </p:nvPr>
        </p:nvSpPr>
        <p:spPr>
          <a:xfrm>
            <a:off x="228600" y="5643562"/>
            <a:ext cx="8686800" cy="1219199"/>
          </a:xfrm>
          <a:prstGeom prst="rect">
            <a:avLst/>
          </a:prstGeom>
          <a:noFill/>
          <a:ln>
            <a:noFill/>
          </a:ln>
        </p:spPr>
        <p:txBody>
          <a:bodyPr wrap="square" lIns="91425" tIns="45700" rIns="91425" bIns="45700" anchor="t" anchorCtr="0">
            <a:noAutofit/>
          </a:bodyPr>
          <a:lstStyle/>
          <a:p>
            <a:pPr marL="0" marR="0" lvl="0" indent="-28575" algn="ctr" rtl="0">
              <a:lnSpc>
                <a:spcPct val="100000"/>
              </a:lnSpc>
              <a:spcBef>
                <a:spcPts val="0"/>
              </a:spcBef>
              <a:spcAft>
                <a:spcPts val="0"/>
              </a:spcAft>
              <a:buClr>
                <a:schemeClr val="lt1"/>
              </a:buClr>
              <a:buSzPts val="450"/>
              <a:buFont typeface="Noto Sans Symbols"/>
              <a:buNone/>
            </a:pPr>
            <a:r>
              <a:rPr lang="en-US" sz="1800" b="0" i="0" u="none" strike="noStrike" cap="none">
                <a:solidFill>
                  <a:srgbClr val="666666"/>
                </a:solidFill>
                <a:latin typeface="Trebuchet MS"/>
                <a:ea typeface="Trebuchet MS"/>
                <a:cs typeface="Trebuchet MS"/>
                <a:sym typeface="Trebuchet MS"/>
              </a:rPr>
              <a:t> </a:t>
            </a:r>
          </a:p>
        </p:txBody>
      </p:sp>
      <p:sp>
        <p:nvSpPr>
          <p:cNvPr id="151" name="Shape 151"/>
          <p:cNvSpPr txBox="1"/>
          <p:nvPr/>
        </p:nvSpPr>
        <p:spPr>
          <a:xfrm>
            <a:off x="135925" y="556025"/>
            <a:ext cx="8686800" cy="722700"/>
          </a:xfrm>
          <a:prstGeom prst="rect">
            <a:avLst/>
          </a:prstGeom>
          <a:noFill/>
          <a:ln>
            <a:noFill/>
          </a:ln>
        </p:spPr>
        <p:txBody>
          <a:bodyPr wrap="square" lIns="91425" tIns="45700" rIns="91425" bIns="45700" anchor="b" anchorCtr="0">
            <a:noAutofit/>
          </a:bodyPr>
          <a:lstStyle/>
          <a:p>
            <a:pPr marL="0" marR="0" lvl="0" indent="-57150" algn="ctr" rtl="0">
              <a:lnSpc>
                <a:spcPct val="100000"/>
              </a:lnSpc>
              <a:spcBef>
                <a:spcPts val="0"/>
              </a:spcBef>
              <a:spcAft>
                <a:spcPts val="0"/>
              </a:spcAft>
              <a:buClr>
                <a:srgbClr val="001D4D"/>
              </a:buClr>
              <a:buSzPts val="900"/>
              <a:buFont typeface="Trebuchet MS"/>
              <a:buNone/>
            </a:pPr>
            <a:r>
              <a:rPr lang="en-US" sz="3600" b="0" i="0" u="none" strike="noStrike" cap="none">
                <a:solidFill>
                  <a:srgbClr val="001D4D"/>
                </a:solidFill>
                <a:latin typeface="Trebuchet MS"/>
                <a:ea typeface="Trebuchet MS"/>
                <a:cs typeface="Trebuchet MS"/>
                <a:sym typeface="Trebuchet MS"/>
              </a:rPr>
              <a:t>Final Presentation</a:t>
            </a:r>
          </a:p>
          <a:p>
            <a:pPr marL="0" marR="0" lvl="0" indent="-41275" algn="ctr" rtl="0">
              <a:lnSpc>
                <a:spcPct val="100000"/>
              </a:lnSpc>
              <a:spcBef>
                <a:spcPts val="0"/>
              </a:spcBef>
              <a:spcAft>
                <a:spcPts val="0"/>
              </a:spcAft>
              <a:buClr>
                <a:schemeClr val="dk1"/>
              </a:buClr>
              <a:buSzPts val="650"/>
              <a:buFont typeface="Arial"/>
              <a:buNone/>
            </a:pPr>
            <a:r>
              <a:rPr lang="en-US" sz="2600" b="0" i="0" u="none" strike="noStrike" cap="none">
                <a:solidFill>
                  <a:srgbClr val="001D4D"/>
                </a:solidFill>
                <a:latin typeface="Trebuchet MS"/>
                <a:ea typeface="Trebuchet MS"/>
                <a:cs typeface="Trebuchet MS"/>
                <a:sym typeface="Trebuchet MS"/>
              </a:rPr>
              <a:t>Fall 2017</a:t>
            </a:r>
          </a:p>
        </p:txBody>
      </p:sp>
      <p:pic>
        <p:nvPicPr>
          <p:cNvPr id="152" name="Shape 152" descr="A close up of a sign  Description generated with very high confidence"/>
          <p:cNvPicPr preferRelativeResize="0"/>
          <p:nvPr/>
        </p:nvPicPr>
        <p:blipFill rotWithShape="1">
          <a:blip r:embed="rId3">
            <a:alphaModFix/>
          </a:blip>
          <a:srcRect/>
          <a:stretch/>
        </p:blipFill>
        <p:spPr>
          <a:xfrm>
            <a:off x="468297" y="4711296"/>
            <a:ext cx="1396014" cy="1864506"/>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779462" y="335478"/>
            <a:ext cx="7583400" cy="622824"/>
          </a:xfrm>
          <a:prstGeom prst="rect">
            <a:avLst/>
          </a:prstGeom>
          <a:noFill/>
          <a:ln>
            <a:noFill/>
          </a:ln>
        </p:spPr>
        <p:txBody>
          <a:bodyPr wrap="square" lIns="91425" tIns="45700" rIns="91425" bIns="45700" anchor="b" anchorCtr="0">
            <a:noAutofit/>
          </a:bodyPr>
          <a:lstStyle/>
          <a:p>
            <a:pPr marL="0" marR="0" lvl="0" indent="-60325" algn="l" rtl="0">
              <a:lnSpc>
                <a:spcPct val="100000"/>
              </a:lnSpc>
              <a:spcBef>
                <a:spcPts val="0"/>
              </a:spcBef>
              <a:spcAft>
                <a:spcPts val="0"/>
              </a:spcAft>
              <a:buClr>
                <a:srgbClr val="001D4D"/>
              </a:buClr>
              <a:buSzPts val="950"/>
              <a:buFont typeface="Trebuchet MS"/>
              <a:buNone/>
            </a:pPr>
            <a:r>
              <a:rPr lang="en-US" sz="3800" b="0" i="0" u="none" strike="noStrike" cap="none">
                <a:solidFill>
                  <a:srgbClr val="001D4D"/>
                </a:solidFill>
                <a:latin typeface="Trebuchet MS"/>
                <a:ea typeface="Trebuchet MS"/>
                <a:cs typeface="Trebuchet MS"/>
                <a:sym typeface="Trebuchet MS"/>
              </a:rPr>
              <a:t>Minimal Class Diagram</a:t>
            </a:r>
          </a:p>
        </p:txBody>
      </p:sp>
      <p:pic>
        <p:nvPicPr>
          <p:cNvPr id="186" name="Shape 186"/>
          <p:cNvPicPr preferRelativeResize="0"/>
          <p:nvPr/>
        </p:nvPicPr>
        <p:blipFill rotWithShape="1">
          <a:blip r:embed="rId3">
            <a:alphaModFix/>
          </a:blip>
          <a:srcRect/>
          <a:stretch/>
        </p:blipFill>
        <p:spPr>
          <a:xfrm>
            <a:off x="765772" y="970514"/>
            <a:ext cx="5743575" cy="5568398"/>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779462" y="381000"/>
            <a:ext cx="7583400" cy="1044600"/>
          </a:xfrm>
          <a:prstGeom prst="rect">
            <a:avLst/>
          </a:prstGeom>
          <a:noFill/>
          <a:ln>
            <a:noFill/>
          </a:ln>
        </p:spPr>
        <p:txBody>
          <a:bodyPr wrap="square" lIns="91425" tIns="45700" rIns="91425" bIns="45700" anchor="b" anchorCtr="0">
            <a:noAutofit/>
          </a:bodyPr>
          <a:lstStyle/>
          <a:p>
            <a:pPr marL="0" marR="0" lvl="0" indent="-60325" algn="l" rtl="0">
              <a:lnSpc>
                <a:spcPct val="100000"/>
              </a:lnSpc>
              <a:spcBef>
                <a:spcPts val="0"/>
              </a:spcBef>
              <a:spcAft>
                <a:spcPts val="0"/>
              </a:spcAft>
              <a:buClr>
                <a:srgbClr val="001D4D"/>
              </a:buClr>
              <a:buSzPts val="950"/>
              <a:buFont typeface="Trebuchet MS"/>
              <a:buNone/>
            </a:pPr>
            <a:r>
              <a:rPr lang="en-US" sz="3800" b="0" i="0" u="none" strike="noStrike" cap="none" dirty="0" smtClean="0">
                <a:solidFill>
                  <a:srgbClr val="001D4D"/>
                </a:solidFill>
                <a:latin typeface="Trebuchet MS"/>
                <a:ea typeface="Trebuchet MS"/>
                <a:cs typeface="Trebuchet MS"/>
                <a:sym typeface="Trebuchet MS"/>
              </a:rPr>
              <a:t>18 User </a:t>
            </a:r>
            <a:r>
              <a:rPr lang="en-US" sz="3800" b="0" i="0" u="none" strike="noStrike" cap="none" dirty="0">
                <a:solidFill>
                  <a:srgbClr val="001D4D"/>
                </a:solidFill>
                <a:latin typeface="Trebuchet MS"/>
                <a:ea typeface="Trebuchet MS"/>
                <a:cs typeface="Trebuchet MS"/>
                <a:sym typeface="Trebuchet MS"/>
              </a:rPr>
              <a:t>Stories </a:t>
            </a:r>
          </a:p>
        </p:txBody>
      </p:sp>
      <p:sp>
        <p:nvSpPr>
          <p:cNvPr id="193" name="Shape 193"/>
          <p:cNvSpPr txBox="1">
            <a:spLocks noGrp="1"/>
          </p:cNvSpPr>
          <p:nvPr>
            <p:ph type="body" idx="1"/>
          </p:nvPr>
        </p:nvSpPr>
        <p:spPr>
          <a:xfrm>
            <a:off x="779462" y="1425600"/>
            <a:ext cx="7583400" cy="4611600"/>
          </a:xfrm>
          <a:prstGeom prst="rect">
            <a:avLst/>
          </a:prstGeom>
          <a:no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1D4D"/>
              </a:buClr>
              <a:buSzPts val="1800"/>
              <a:buFont typeface="Noto Sans Symbols"/>
              <a:buNone/>
            </a:pPr>
            <a:r>
              <a:rPr lang="en-US" sz="1800" b="1" i="0" u="none" strike="noStrike" cap="none">
                <a:solidFill>
                  <a:srgbClr val="001D4D"/>
                </a:solidFill>
                <a:latin typeface="Trebuchet MS"/>
                <a:ea typeface="Trebuchet MS"/>
                <a:cs typeface="Trebuchet MS"/>
                <a:sym typeface="Trebuchet MS"/>
              </a:rPr>
              <a:t>• User Story 147: Lock User</a:t>
            </a:r>
          </a:p>
          <a:p>
            <a:pPr marL="0" marR="0" lvl="0" indent="-114300" algn="l" rtl="0">
              <a:lnSpc>
                <a:spcPct val="100000"/>
              </a:lnSpc>
              <a:spcBef>
                <a:spcPts val="2000"/>
              </a:spcBef>
              <a:spcAft>
                <a:spcPts val="0"/>
              </a:spcAft>
              <a:buClr>
                <a:srgbClr val="001D4D"/>
              </a:buClr>
              <a:buSzPts val="1800"/>
              <a:buFont typeface="Noto Sans Symbols"/>
              <a:buNone/>
            </a:pPr>
            <a:r>
              <a:rPr lang="en-US" sz="1800" b="1" i="0" u="none" strike="noStrike" cap="none">
                <a:solidFill>
                  <a:srgbClr val="001D4D"/>
                </a:solidFill>
                <a:latin typeface="Trebuchet MS"/>
                <a:ea typeface="Trebuchet MS"/>
                <a:cs typeface="Trebuchet MS"/>
                <a:sym typeface="Trebuchet MS"/>
              </a:rPr>
              <a:t>• User Story 300: Improve Document List Presentation </a:t>
            </a:r>
          </a:p>
          <a:p>
            <a:pPr marL="0" marR="0" lvl="0" indent="-114300" algn="l" rtl="0">
              <a:lnSpc>
                <a:spcPct val="100000"/>
              </a:lnSpc>
              <a:spcBef>
                <a:spcPts val="2000"/>
              </a:spcBef>
              <a:spcAft>
                <a:spcPts val="0"/>
              </a:spcAft>
              <a:buClr>
                <a:srgbClr val="001D4D"/>
              </a:buClr>
              <a:buSzPts val="1800"/>
              <a:buFont typeface="Noto Sans Symbols"/>
              <a:buNone/>
            </a:pPr>
            <a:r>
              <a:rPr lang="en-US" sz="1800" b="1" i="0" u="none" strike="noStrike" cap="none">
                <a:solidFill>
                  <a:srgbClr val="001D4D"/>
                </a:solidFill>
                <a:latin typeface="Trebuchet MS"/>
                <a:ea typeface="Trebuchet MS"/>
                <a:cs typeface="Trebuchet MS"/>
                <a:sym typeface="Trebuchet MS"/>
              </a:rPr>
              <a:t>• User Story 241: Add Users with CSV File</a:t>
            </a:r>
          </a:p>
          <a:p>
            <a:pPr marL="0" marR="0" lvl="0" indent="-114300" algn="l" rtl="0">
              <a:lnSpc>
                <a:spcPct val="100000"/>
              </a:lnSpc>
              <a:spcBef>
                <a:spcPts val="2000"/>
              </a:spcBef>
              <a:spcAft>
                <a:spcPts val="0"/>
              </a:spcAft>
              <a:buClr>
                <a:srgbClr val="001D4D"/>
              </a:buClr>
              <a:buSzPts val="1800"/>
              <a:buFont typeface="Noto Sans Symbols"/>
              <a:buNone/>
            </a:pPr>
            <a:r>
              <a:rPr lang="en-US" sz="1800" b="1" i="0" u="none" strike="noStrike" cap="none">
                <a:solidFill>
                  <a:srgbClr val="001D4D"/>
                </a:solidFill>
                <a:latin typeface="Trebuchet MS"/>
                <a:ea typeface="Trebuchet MS"/>
                <a:cs typeface="Trebuchet MS"/>
                <a:sym typeface="Trebuchet MS"/>
              </a:rPr>
              <a:t>• User Story 242: Change Display Mode </a:t>
            </a:r>
          </a:p>
          <a:p>
            <a:pPr marL="0" marR="0" lvl="0" indent="-114300" algn="l" rtl="0">
              <a:lnSpc>
                <a:spcPct val="100000"/>
              </a:lnSpc>
              <a:spcBef>
                <a:spcPts val="2000"/>
              </a:spcBef>
              <a:spcAft>
                <a:spcPts val="0"/>
              </a:spcAft>
              <a:buClr>
                <a:srgbClr val="001D4D"/>
              </a:buClr>
              <a:buSzPts val="1800"/>
              <a:buFont typeface="Noto Sans Symbols"/>
              <a:buNone/>
            </a:pPr>
            <a:r>
              <a:rPr lang="en-US" sz="1800" b="1" i="0" u="none" strike="noStrike" cap="none">
                <a:solidFill>
                  <a:srgbClr val="001D4D"/>
                </a:solidFill>
                <a:latin typeface="Trebuchet MS"/>
                <a:ea typeface="Trebuchet MS"/>
                <a:cs typeface="Trebuchet MS"/>
                <a:sym typeface="Trebuchet MS"/>
              </a:rPr>
              <a:t>• User Story 243: Add Document Quiz</a:t>
            </a:r>
          </a:p>
          <a:p>
            <a:pPr marL="0" marR="0" lvl="0" indent="-114300" algn="l" rtl="0">
              <a:lnSpc>
                <a:spcPct val="100000"/>
              </a:lnSpc>
              <a:spcBef>
                <a:spcPts val="2000"/>
              </a:spcBef>
              <a:spcAft>
                <a:spcPts val="0"/>
              </a:spcAft>
              <a:buClr>
                <a:srgbClr val="001D4D"/>
              </a:buClr>
              <a:buSzPts val="1800"/>
              <a:buFont typeface="Noto Sans Symbols"/>
              <a:buNone/>
            </a:pPr>
            <a:r>
              <a:rPr lang="en-US" sz="1800" b="1" i="0" u="none" strike="noStrike" cap="none">
                <a:solidFill>
                  <a:srgbClr val="001D4D"/>
                </a:solidFill>
                <a:latin typeface="Trebuchet MS"/>
                <a:ea typeface="Trebuchet MS"/>
                <a:cs typeface="Trebuchet MS"/>
                <a:sym typeface="Trebuchet MS"/>
              </a:rPr>
              <a:t>• User Story 246: Add Watch Orders with CSV File</a:t>
            </a:r>
          </a:p>
          <a:p>
            <a:pPr marL="0" marR="0" lvl="0" indent="-114300" algn="l" rtl="0">
              <a:lnSpc>
                <a:spcPct val="100000"/>
              </a:lnSpc>
              <a:spcBef>
                <a:spcPts val="2000"/>
              </a:spcBef>
              <a:spcAft>
                <a:spcPts val="0"/>
              </a:spcAft>
              <a:buClr>
                <a:srgbClr val="001D4D"/>
              </a:buClr>
              <a:buSzPts val="1800"/>
              <a:buFont typeface="Noto Sans Symbols"/>
              <a:buNone/>
            </a:pPr>
            <a:r>
              <a:rPr lang="en-US" sz="1800" b="1" i="0" u="none" strike="noStrike" cap="none">
                <a:solidFill>
                  <a:srgbClr val="001D4D"/>
                </a:solidFill>
                <a:latin typeface="Trebuchet MS"/>
                <a:ea typeface="Trebuchet MS"/>
                <a:cs typeface="Trebuchet MS"/>
                <a:sym typeface="Trebuchet MS"/>
              </a:rPr>
              <a:t>• User Story 247: View Watch Orders on Map </a:t>
            </a:r>
          </a:p>
          <a:p>
            <a:pPr marL="0" marR="0" lvl="0" indent="-114300" algn="l" rtl="0">
              <a:lnSpc>
                <a:spcPct val="100000"/>
              </a:lnSpc>
              <a:spcBef>
                <a:spcPts val="2000"/>
              </a:spcBef>
              <a:spcAft>
                <a:spcPts val="0"/>
              </a:spcAft>
              <a:buClr>
                <a:srgbClr val="001D4D"/>
              </a:buClr>
              <a:buSzPts val="1800"/>
              <a:buFont typeface="Noto Sans Symbols"/>
              <a:buNone/>
            </a:pPr>
            <a:r>
              <a:rPr lang="en-US" sz="1800" b="1" i="0" u="none" strike="noStrike" cap="none">
                <a:solidFill>
                  <a:srgbClr val="001D4D"/>
                </a:solidFill>
                <a:latin typeface="Trebuchet MS"/>
                <a:ea typeface="Trebuchet MS"/>
                <a:cs typeface="Trebuchet MS"/>
                <a:sym typeface="Trebuchet MS"/>
              </a:rPr>
              <a:t>• User Story 248: Add Text Information</a:t>
            </a:r>
          </a:p>
          <a:p>
            <a:pPr marL="0" marR="0" lvl="0" indent="-114300" algn="l" rtl="0">
              <a:lnSpc>
                <a:spcPct val="100000"/>
              </a:lnSpc>
              <a:spcBef>
                <a:spcPts val="2000"/>
              </a:spcBef>
              <a:spcAft>
                <a:spcPts val="0"/>
              </a:spcAft>
              <a:buClr>
                <a:srgbClr val="001D4D"/>
              </a:buClr>
              <a:buSzPts val="1800"/>
              <a:buFont typeface="Noto Sans Symbols"/>
              <a:buNone/>
            </a:pPr>
            <a:r>
              <a:rPr lang="en-US" sz="1800" b="1" i="0" u="none" strike="noStrike" cap="none">
                <a:solidFill>
                  <a:srgbClr val="001D4D"/>
                </a:solidFill>
                <a:latin typeface="Trebuchet MS"/>
                <a:ea typeface="Trebuchet MS"/>
                <a:cs typeface="Trebuchet MS"/>
                <a:sym typeface="Trebuchet MS"/>
              </a:rPr>
              <a:t>• User Story 250: Add Password Encryption</a:t>
            </a:r>
          </a:p>
          <a:p>
            <a:pPr marL="0" marR="0" lvl="0" indent="-139700" algn="l" rtl="0">
              <a:lnSpc>
                <a:spcPct val="100000"/>
              </a:lnSpc>
              <a:spcBef>
                <a:spcPts val="2000"/>
              </a:spcBef>
              <a:spcAft>
                <a:spcPts val="0"/>
              </a:spcAft>
              <a:buClr>
                <a:srgbClr val="001D4D"/>
              </a:buClr>
              <a:buSzPts val="2200"/>
              <a:buFont typeface="Noto Sans Symbols"/>
              <a:buNone/>
            </a:pPr>
            <a:endParaRPr sz="2200" b="0" i="0" u="none" strike="noStrike" cap="none">
              <a:solidFill>
                <a:srgbClr val="001D4D"/>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779462" y="381000"/>
            <a:ext cx="7583400" cy="1044600"/>
          </a:xfrm>
          <a:prstGeom prst="rect">
            <a:avLst/>
          </a:prstGeom>
          <a:noFill/>
          <a:ln>
            <a:noFill/>
          </a:ln>
        </p:spPr>
        <p:txBody>
          <a:bodyPr wrap="square" lIns="91425" tIns="45700" rIns="91425" bIns="45700" anchor="b" anchorCtr="0">
            <a:noAutofit/>
          </a:bodyPr>
          <a:lstStyle/>
          <a:p>
            <a:pPr marL="0" marR="0" lvl="0" indent="-60325" algn="l" rtl="0">
              <a:lnSpc>
                <a:spcPct val="100000"/>
              </a:lnSpc>
              <a:spcBef>
                <a:spcPts val="0"/>
              </a:spcBef>
              <a:spcAft>
                <a:spcPts val="0"/>
              </a:spcAft>
              <a:buClr>
                <a:srgbClr val="001D4D"/>
              </a:buClr>
              <a:buSzPts val="950"/>
              <a:buFont typeface="Trebuchet MS"/>
              <a:buNone/>
            </a:pPr>
            <a:r>
              <a:rPr lang="en-US" sz="3800" b="0" i="0" u="none" strike="noStrike" cap="none">
                <a:solidFill>
                  <a:srgbClr val="001D4D"/>
                </a:solidFill>
                <a:latin typeface="Trebuchet MS"/>
                <a:ea typeface="Trebuchet MS"/>
                <a:cs typeface="Trebuchet MS"/>
                <a:sym typeface="Trebuchet MS"/>
              </a:rPr>
              <a:t>User Stories </a:t>
            </a:r>
          </a:p>
        </p:txBody>
      </p:sp>
      <p:sp>
        <p:nvSpPr>
          <p:cNvPr id="200" name="Shape 200"/>
          <p:cNvSpPr txBox="1">
            <a:spLocks noGrp="1"/>
          </p:cNvSpPr>
          <p:nvPr>
            <p:ph type="body" idx="1"/>
          </p:nvPr>
        </p:nvSpPr>
        <p:spPr>
          <a:xfrm>
            <a:off x="779462" y="1425600"/>
            <a:ext cx="7583400" cy="4611600"/>
          </a:xfrm>
          <a:prstGeom prst="rect">
            <a:avLst/>
          </a:prstGeom>
          <a:no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1D4D"/>
              </a:buClr>
              <a:buSzPts val="1800"/>
              <a:buFont typeface="Noto Sans Symbols"/>
              <a:buNone/>
            </a:pPr>
            <a:r>
              <a:rPr lang="en-US" sz="1800" b="1" i="0" u="none" strike="noStrike" cap="none">
                <a:solidFill>
                  <a:srgbClr val="001D4D"/>
                </a:solidFill>
                <a:latin typeface="Trebuchet MS"/>
                <a:ea typeface="Trebuchet MS"/>
                <a:cs typeface="Trebuchet MS"/>
                <a:sym typeface="Trebuchet MS"/>
              </a:rPr>
              <a:t>• User Story 250: Add Password Encryption</a:t>
            </a:r>
          </a:p>
          <a:p>
            <a:pPr marL="0" marR="0" lvl="0" indent="-114300" algn="l" rtl="0">
              <a:lnSpc>
                <a:spcPct val="100000"/>
              </a:lnSpc>
              <a:spcBef>
                <a:spcPts val="2000"/>
              </a:spcBef>
              <a:spcAft>
                <a:spcPts val="0"/>
              </a:spcAft>
              <a:buClr>
                <a:srgbClr val="001D4D"/>
              </a:buClr>
              <a:buSzPts val="1800"/>
              <a:buFont typeface="Noto Sans Symbols"/>
              <a:buNone/>
            </a:pPr>
            <a:r>
              <a:rPr lang="en-US" sz="1800" b="1" i="0" u="none" strike="noStrike" cap="none">
                <a:solidFill>
                  <a:srgbClr val="001D4D"/>
                </a:solidFill>
                <a:latin typeface="Trebuchet MS"/>
                <a:ea typeface="Trebuchet MS"/>
                <a:cs typeface="Trebuchet MS"/>
                <a:sym typeface="Trebuchet MS"/>
              </a:rPr>
              <a:t>• User Story 295: Display Documents within Website</a:t>
            </a:r>
          </a:p>
          <a:p>
            <a:pPr marL="0" marR="0" lvl="0" indent="-114300" algn="l" rtl="0">
              <a:lnSpc>
                <a:spcPct val="100000"/>
              </a:lnSpc>
              <a:spcBef>
                <a:spcPts val="2000"/>
              </a:spcBef>
              <a:spcAft>
                <a:spcPts val="0"/>
              </a:spcAft>
              <a:buClr>
                <a:srgbClr val="001D4D"/>
              </a:buClr>
              <a:buSzPts val="1800"/>
              <a:buFont typeface="Noto Sans Symbols"/>
              <a:buNone/>
            </a:pPr>
            <a:r>
              <a:rPr lang="en-US" sz="1800" b="1" i="0" u="none" strike="noStrike" cap="none">
                <a:solidFill>
                  <a:srgbClr val="001D4D"/>
                </a:solidFill>
                <a:latin typeface="Trebuchet MS"/>
                <a:ea typeface="Trebuchet MS"/>
                <a:cs typeface="Trebuchet MS"/>
                <a:sym typeface="Trebuchet MS"/>
              </a:rPr>
              <a:t>• User Story 296: Display Pending Documents Notification </a:t>
            </a:r>
          </a:p>
          <a:p>
            <a:pPr marL="0" marR="0" lvl="0" indent="-114300" algn="l" rtl="0">
              <a:lnSpc>
                <a:spcPct val="100000"/>
              </a:lnSpc>
              <a:spcBef>
                <a:spcPts val="2000"/>
              </a:spcBef>
              <a:spcAft>
                <a:spcPts val="0"/>
              </a:spcAft>
              <a:buClr>
                <a:srgbClr val="001D4D"/>
              </a:buClr>
              <a:buSzPts val="1800"/>
              <a:buFont typeface="Noto Sans Symbols"/>
              <a:buNone/>
            </a:pPr>
            <a:r>
              <a:rPr lang="en-US" sz="1800" b="1" i="0" u="none" strike="noStrike" cap="none">
                <a:solidFill>
                  <a:srgbClr val="001D4D"/>
                </a:solidFill>
                <a:latin typeface="Trebuchet MS"/>
                <a:ea typeface="Trebuchet MS"/>
                <a:cs typeface="Trebuchet MS"/>
                <a:sym typeface="Trebuchet MS"/>
              </a:rPr>
              <a:t>• User Story 301: Application Distribution Package</a:t>
            </a:r>
          </a:p>
          <a:p>
            <a:pPr marL="0" marR="0" lvl="0" indent="-114300" algn="l" rtl="0">
              <a:lnSpc>
                <a:spcPct val="100000"/>
              </a:lnSpc>
              <a:spcBef>
                <a:spcPts val="2000"/>
              </a:spcBef>
              <a:spcAft>
                <a:spcPts val="0"/>
              </a:spcAft>
              <a:buClr>
                <a:srgbClr val="001D4D"/>
              </a:buClr>
              <a:buSzPts val="1800"/>
              <a:buFont typeface="Noto Sans Symbols"/>
              <a:buNone/>
            </a:pPr>
            <a:r>
              <a:rPr lang="en-US" sz="1800" b="1" i="0" u="none" strike="noStrike" cap="none">
                <a:solidFill>
                  <a:srgbClr val="001D4D"/>
                </a:solidFill>
                <a:latin typeface="Trebuchet MS"/>
                <a:ea typeface="Trebuchet MS"/>
                <a:cs typeface="Trebuchet MS"/>
                <a:sym typeface="Trebuchet MS"/>
              </a:rPr>
              <a:t>• User Story 300: Improve Document List Presentation</a:t>
            </a:r>
          </a:p>
          <a:p>
            <a:pPr marL="0" marR="0" lvl="0" indent="-114300" algn="l" rtl="0">
              <a:lnSpc>
                <a:spcPct val="100000"/>
              </a:lnSpc>
              <a:spcBef>
                <a:spcPts val="2000"/>
              </a:spcBef>
              <a:spcAft>
                <a:spcPts val="0"/>
              </a:spcAft>
              <a:buClr>
                <a:srgbClr val="001D4D"/>
              </a:buClr>
              <a:buSzPts val="1800"/>
              <a:buFont typeface="Noto Sans Symbols"/>
              <a:buNone/>
            </a:pPr>
            <a:r>
              <a:rPr lang="en-US" sz="1800" b="1" i="0" u="none" strike="noStrike" cap="none">
                <a:solidFill>
                  <a:srgbClr val="001D4D"/>
                </a:solidFill>
                <a:latin typeface="Trebuchet MS"/>
                <a:ea typeface="Trebuchet MS"/>
                <a:cs typeface="Trebuchet MS"/>
                <a:sym typeface="Trebuchet MS"/>
              </a:rPr>
              <a:t>• User Story 302: Change Navigation Bar Based on User Role</a:t>
            </a:r>
          </a:p>
          <a:p>
            <a:pPr marL="0" marR="0" lvl="0" indent="-114300" algn="l" rtl="0">
              <a:lnSpc>
                <a:spcPct val="100000"/>
              </a:lnSpc>
              <a:spcBef>
                <a:spcPts val="2000"/>
              </a:spcBef>
              <a:spcAft>
                <a:spcPts val="0"/>
              </a:spcAft>
              <a:buClr>
                <a:srgbClr val="001D4D"/>
              </a:buClr>
              <a:buSzPts val="1800"/>
              <a:buFont typeface="Noto Sans Symbols"/>
              <a:buNone/>
            </a:pPr>
            <a:r>
              <a:rPr lang="en-US" sz="1800" b="1" i="0" u="none" strike="noStrike" cap="none">
                <a:solidFill>
                  <a:srgbClr val="001D4D"/>
                </a:solidFill>
                <a:latin typeface="Trebuchet MS"/>
                <a:ea typeface="Trebuchet MS"/>
                <a:cs typeface="Trebuchet MS"/>
                <a:sym typeface="Trebuchet MS"/>
              </a:rPr>
              <a:t>• User Story 304: Add Watch Order</a:t>
            </a:r>
          </a:p>
          <a:p>
            <a:pPr marL="0" marR="0" lvl="0" indent="-114300" algn="l" rtl="0">
              <a:lnSpc>
                <a:spcPct val="100000"/>
              </a:lnSpc>
              <a:spcBef>
                <a:spcPts val="2000"/>
              </a:spcBef>
              <a:spcAft>
                <a:spcPts val="0"/>
              </a:spcAft>
              <a:buClr>
                <a:srgbClr val="001D4D"/>
              </a:buClr>
              <a:buSzPts val="1800"/>
              <a:buFont typeface="Noto Sans Symbols"/>
              <a:buNone/>
            </a:pPr>
            <a:r>
              <a:rPr lang="en-US" sz="1800" b="1" i="0" u="none" strike="noStrike" cap="none">
                <a:solidFill>
                  <a:srgbClr val="001D4D"/>
                </a:solidFill>
                <a:latin typeface="Trebuchet MS"/>
                <a:ea typeface="Trebuchet MS"/>
                <a:cs typeface="Trebuchet MS"/>
                <a:sym typeface="Trebuchet MS"/>
              </a:rPr>
              <a:t>• User Story 306: Delete Watch Order</a:t>
            </a:r>
          </a:p>
          <a:p>
            <a:pPr marL="0" marR="0" lvl="0" indent="-114300" algn="l" rtl="0">
              <a:lnSpc>
                <a:spcPct val="100000"/>
              </a:lnSpc>
              <a:spcBef>
                <a:spcPts val="2000"/>
              </a:spcBef>
              <a:spcAft>
                <a:spcPts val="0"/>
              </a:spcAft>
              <a:buClr>
                <a:srgbClr val="001D4D"/>
              </a:buClr>
              <a:buSzPts val="1800"/>
              <a:buFont typeface="Noto Sans Symbols"/>
              <a:buNone/>
            </a:pPr>
            <a:r>
              <a:rPr lang="en-US" sz="1800" b="1" i="0" u="none" strike="noStrike" cap="none">
                <a:solidFill>
                  <a:srgbClr val="001D4D"/>
                </a:solidFill>
                <a:latin typeface="Trebuchet MS"/>
                <a:ea typeface="Trebuchet MS"/>
                <a:cs typeface="Trebuchet MS"/>
                <a:sym typeface="Trebuchet MS"/>
              </a:rPr>
              <a:t>• User Story 307: Edit Watch Order</a:t>
            </a:r>
          </a:p>
          <a:p>
            <a:pPr marL="0" marR="0" lvl="0" indent="-139700" algn="l" rtl="0">
              <a:lnSpc>
                <a:spcPct val="100000"/>
              </a:lnSpc>
              <a:spcBef>
                <a:spcPts val="2000"/>
              </a:spcBef>
              <a:spcAft>
                <a:spcPts val="0"/>
              </a:spcAft>
              <a:buClr>
                <a:srgbClr val="001D4D"/>
              </a:buClr>
              <a:buSzPts val="2200"/>
              <a:buFont typeface="Noto Sans Symbols"/>
              <a:buNone/>
            </a:pPr>
            <a:endParaRPr sz="2200" b="0" i="0" u="none" strike="noStrike" cap="none">
              <a:solidFill>
                <a:srgbClr val="001D4D"/>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779462" y="381000"/>
            <a:ext cx="7583400" cy="1044600"/>
          </a:xfrm>
          <a:prstGeom prst="rect">
            <a:avLst/>
          </a:prstGeom>
          <a:noFill/>
          <a:ln>
            <a:noFill/>
          </a:ln>
        </p:spPr>
        <p:txBody>
          <a:bodyPr wrap="square" lIns="91425" tIns="45700" rIns="91425" bIns="45700" anchor="b" anchorCtr="0">
            <a:noAutofit/>
          </a:bodyPr>
          <a:lstStyle/>
          <a:p>
            <a:pPr marL="0" marR="0" lvl="0" indent="-60325" algn="l" rtl="0">
              <a:lnSpc>
                <a:spcPct val="100000"/>
              </a:lnSpc>
              <a:spcBef>
                <a:spcPts val="0"/>
              </a:spcBef>
              <a:spcAft>
                <a:spcPts val="0"/>
              </a:spcAft>
              <a:buClr>
                <a:srgbClr val="001D4D"/>
              </a:buClr>
              <a:buSzPts val="950"/>
              <a:buFont typeface="Trebuchet MS"/>
              <a:buNone/>
            </a:pPr>
            <a:r>
              <a:rPr lang="en-US" sz="3800" b="0" i="0" u="none" strike="noStrike" cap="none">
                <a:solidFill>
                  <a:srgbClr val="001D4D"/>
                </a:solidFill>
                <a:latin typeface="Trebuchet MS"/>
                <a:ea typeface="Trebuchet MS"/>
                <a:cs typeface="Trebuchet MS"/>
                <a:sym typeface="Trebuchet MS"/>
              </a:rPr>
              <a:t>User Stories </a:t>
            </a:r>
          </a:p>
        </p:txBody>
      </p:sp>
      <p:sp>
        <p:nvSpPr>
          <p:cNvPr id="207" name="Shape 207"/>
          <p:cNvSpPr txBox="1">
            <a:spLocks noGrp="1"/>
          </p:cNvSpPr>
          <p:nvPr>
            <p:ph type="body" idx="1"/>
          </p:nvPr>
        </p:nvSpPr>
        <p:spPr>
          <a:xfrm>
            <a:off x="779462" y="1425600"/>
            <a:ext cx="7583400" cy="4611600"/>
          </a:xfrm>
          <a:prstGeom prst="rect">
            <a:avLst/>
          </a:prstGeom>
          <a:no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1D4D"/>
              </a:buClr>
              <a:buSzPts val="1800"/>
              <a:buFont typeface="Noto Sans Symbols"/>
              <a:buNone/>
            </a:pPr>
            <a:r>
              <a:rPr lang="en-US" sz="1800" b="1" i="0" u="none" strike="noStrike" cap="none">
                <a:solidFill>
                  <a:srgbClr val="001D4D"/>
                </a:solidFill>
                <a:latin typeface="Trebuchet MS"/>
                <a:ea typeface="Trebuchet MS"/>
                <a:cs typeface="Trebuchet MS"/>
                <a:sym typeface="Trebuchet MS"/>
              </a:rPr>
              <a:t>• User Story 308: Edit Free Message</a:t>
            </a:r>
          </a:p>
          <a:p>
            <a:pPr marL="0" marR="0" lvl="0" indent="-114300" algn="l" rtl="0">
              <a:lnSpc>
                <a:spcPct val="100000"/>
              </a:lnSpc>
              <a:spcBef>
                <a:spcPts val="2000"/>
              </a:spcBef>
              <a:spcAft>
                <a:spcPts val="0"/>
              </a:spcAft>
              <a:buClr>
                <a:srgbClr val="001D4D"/>
              </a:buClr>
              <a:buSzPts val="1800"/>
              <a:buFont typeface="Noto Sans Symbols"/>
              <a:buNone/>
            </a:pPr>
            <a:r>
              <a:rPr lang="en-US" sz="1800" b="1" i="0" u="none" strike="noStrike" cap="none">
                <a:solidFill>
                  <a:srgbClr val="001D4D"/>
                </a:solidFill>
                <a:latin typeface="Trebuchet MS"/>
                <a:ea typeface="Trebuchet MS"/>
                <a:cs typeface="Trebuchet MS"/>
                <a:sym typeface="Trebuchet MS"/>
              </a:rPr>
              <a:t>• User Story 309: Automatically Delete Watch Orders</a:t>
            </a:r>
          </a:p>
          <a:p>
            <a:pPr marL="0" marR="0" lvl="0" indent="-114300" algn="l" rtl="0">
              <a:lnSpc>
                <a:spcPct val="100000"/>
              </a:lnSpc>
              <a:spcBef>
                <a:spcPts val="2000"/>
              </a:spcBef>
              <a:spcAft>
                <a:spcPts val="0"/>
              </a:spcAft>
              <a:buClr>
                <a:srgbClr val="001D4D"/>
              </a:buClr>
              <a:buSzPts val="1800"/>
              <a:buFont typeface="Noto Sans Symbols"/>
              <a:buNone/>
            </a:pPr>
            <a:r>
              <a:rPr lang="en-US" sz="1800" b="1" i="0" u="none" strike="noStrike" cap="none">
                <a:solidFill>
                  <a:srgbClr val="001D4D"/>
                </a:solidFill>
                <a:latin typeface="Trebuchet MS"/>
                <a:ea typeface="Trebuchet MS"/>
                <a:cs typeface="Trebuchet MS"/>
                <a:sym typeface="Trebuchet MS"/>
              </a:rPr>
              <a:t>• User Story 310: Display Watch Order List Table</a:t>
            </a:r>
          </a:p>
          <a:p>
            <a:pPr marL="0" marR="0" lvl="0" indent="-114300" algn="l" rtl="0">
              <a:lnSpc>
                <a:spcPct val="100000"/>
              </a:lnSpc>
              <a:spcBef>
                <a:spcPts val="2000"/>
              </a:spcBef>
              <a:spcAft>
                <a:spcPts val="0"/>
              </a:spcAft>
              <a:buClr>
                <a:srgbClr val="001D4D"/>
              </a:buClr>
              <a:buSzPts val="1800"/>
              <a:buFont typeface="Noto Sans Symbols"/>
              <a:buNone/>
            </a:pPr>
            <a:r>
              <a:rPr lang="en-US" sz="1800" b="1" i="0" u="none" strike="noStrike" cap="none">
                <a:solidFill>
                  <a:srgbClr val="001D4D"/>
                </a:solidFill>
                <a:latin typeface="Trebuchet MS"/>
                <a:ea typeface="Trebuchet MS"/>
                <a:cs typeface="Trebuchet MS"/>
                <a:sym typeface="Trebuchet MS"/>
              </a:rPr>
              <a:t>• User Story 312: Take Quiz</a:t>
            </a:r>
          </a:p>
          <a:p>
            <a:pPr marL="0" marR="0" lvl="0" indent="-139700" algn="l" rtl="0">
              <a:lnSpc>
                <a:spcPct val="100000"/>
              </a:lnSpc>
              <a:spcBef>
                <a:spcPts val="2000"/>
              </a:spcBef>
              <a:spcAft>
                <a:spcPts val="0"/>
              </a:spcAft>
              <a:buClr>
                <a:srgbClr val="001D4D"/>
              </a:buClr>
              <a:buSzPts val="2200"/>
              <a:buFont typeface="Noto Sans Symbols"/>
              <a:buNone/>
            </a:pPr>
            <a:endParaRPr sz="2200" b="0" i="0" u="none" strike="noStrike" cap="none">
              <a:solidFill>
                <a:srgbClr val="001D4D"/>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779462" y="381000"/>
            <a:ext cx="7583486" cy="1044575"/>
          </a:xfrm>
          <a:prstGeom prst="rect">
            <a:avLst/>
          </a:prstGeom>
          <a:noFill/>
          <a:ln>
            <a:noFill/>
          </a:ln>
        </p:spPr>
        <p:txBody>
          <a:bodyPr wrap="square" lIns="91425" tIns="91425" rIns="91425" bIns="91425" anchor="b" anchorCtr="0">
            <a:noAutofit/>
          </a:bodyPr>
          <a:lstStyle/>
          <a:p>
            <a:pPr marL="0" marR="0" lvl="0" indent="-254000" algn="l" rtl="0">
              <a:lnSpc>
                <a:spcPct val="100000"/>
              </a:lnSpc>
              <a:spcBef>
                <a:spcPts val="0"/>
              </a:spcBef>
              <a:spcAft>
                <a:spcPts val="0"/>
              </a:spcAft>
              <a:buClr>
                <a:srgbClr val="001D4D"/>
              </a:buClr>
              <a:buSzPts val="4000"/>
              <a:buFont typeface="Trebuchet MS"/>
              <a:buNone/>
            </a:pPr>
            <a:r>
              <a:rPr lang="en-US" sz="4000" b="1" i="0" u="none" strike="noStrike" cap="none">
                <a:solidFill>
                  <a:srgbClr val="001D4D"/>
                </a:solidFill>
                <a:latin typeface="Trebuchet MS"/>
                <a:ea typeface="Trebuchet MS"/>
                <a:cs typeface="Trebuchet MS"/>
                <a:sym typeface="Trebuchet MS"/>
              </a:rPr>
              <a:t>Sprint 2</a:t>
            </a:r>
          </a:p>
        </p:txBody>
      </p:sp>
      <p:sp>
        <p:nvSpPr>
          <p:cNvPr id="213" name="Shape 213"/>
          <p:cNvSpPr txBox="1">
            <a:spLocks noGrp="1"/>
          </p:cNvSpPr>
          <p:nvPr>
            <p:ph type="body" idx="1"/>
          </p:nvPr>
        </p:nvSpPr>
        <p:spPr>
          <a:xfrm>
            <a:off x="779462" y="1828800"/>
            <a:ext cx="7583486" cy="4208462"/>
          </a:xfrm>
          <a:prstGeom prst="rect">
            <a:avLst/>
          </a:prstGeom>
          <a:noFill/>
          <a:ln>
            <a:noFill/>
          </a:ln>
        </p:spPr>
        <p:txBody>
          <a:bodyPr wrap="square" lIns="91425" tIns="91425" rIns="91425" bIns="91425" anchor="t" anchorCtr="0">
            <a:noAutofit/>
          </a:bodyPr>
          <a:lstStyle/>
          <a:p>
            <a:pPr marL="139700" marR="0" lvl="0" indent="-152400" algn="l" rtl="0">
              <a:lnSpc>
                <a:spcPct val="100000"/>
              </a:lnSpc>
              <a:spcBef>
                <a:spcPts val="0"/>
              </a:spcBef>
              <a:spcAft>
                <a:spcPts val="0"/>
              </a:spcAft>
              <a:buClr>
                <a:srgbClr val="001D4D"/>
              </a:buClr>
              <a:buSzPts val="2400"/>
              <a:buFont typeface="Noto Sans Symbols"/>
              <a:buNone/>
            </a:pPr>
            <a:r>
              <a:rPr lang="en-US" sz="2400" b="1" i="0" u="none" strike="noStrike" cap="none">
                <a:solidFill>
                  <a:srgbClr val="001D4D"/>
                </a:solidFill>
                <a:latin typeface="Trebuchet MS"/>
                <a:ea typeface="Trebuchet MS"/>
                <a:cs typeface="Trebuchet MS"/>
                <a:sym typeface="Trebuchet MS"/>
              </a:rPr>
              <a:t>Juan Lopez </a:t>
            </a:r>
          </a:p>
          <a:p>
            <a:pPr marL="282575" marR="0" lvl="0" indent="-1428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Story # 242: Change Display Mode </a:t>
            </a:r>
          </a:p>
          <a:p>
            <a:pPr marL="282575" marR="0" lvl="0" indent="-1428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Story # 296: Pending Document Notification</a:t>
            </a:r>
          </a:p>
          <a:p>
            <a:pPr marL="139700" marR="0" lvl="0" indent="-152400" algn="l" rtl="0">
              <a:lnSpc>
                <a:spcPct val="100000"/>
              </a:lnSpc>
              <a:spcBef>
                <a:spcPts val="2000"/>
              </a:spcBef>
              <a:spcAft>
                <a:spcPts val="0"/>
              </a:spcAft>
              <a:buClr>
                <a:srgbClr val="001D4D"/>
              </a:buClr>
              <a:buSzPts val="2400"/>
              <a:buFont typeface="Noto Sans Symbols"/>
              <a:buNone/>
            </a:pPr>
            <a:r>
              <a:rPr lang="en-US" sz="2400" b="1" i="0" u="none" strike="noStrike" cap="none">
                <a:solidFill>
                  <a:srgbClr val="001D4D"/>
                </a:solidFill>
                <a:latin typeface="Trebuchet MS"/>
                <a:ea typeface="Trebuchet MS"/>
                <a:cs typeface="Trebuchet MS"/>
                <a:sym typeface="Trebuchet MS"/>
              </a:rPr>
              <a:t>Jean Faustin</a:t>
            </a:r>
          </a:p>
          <a:p>
            <a:pPr marL="282575" marR="0" lvl="0" indent="-1428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Story # 295: Display Documents within Website </a:t>
            </a:r>
          </a:p>
          <a:p>
            <a:pPr marL="139700" marR="0" lvl="0" indent="-139700" algn="l" rtl="0">
              <a:lnSpc>
                <a:spcPct val="100000"/>
              </a:lnSpc>
              <a:spcBef>
                <a:spcPts val="2000"/>
              </a:spcBef>
              <a:spcAft>
                <a:spcPts val="0"/>
              </a:spcAft>
              <a:buClr>
                <a:srgbClr val="001D4D"/>
              </a:buClr>
              <a:buSzPts val="2200"/>
              <a:buFont typeface="Noto Sans Symbols"/>
              <a:buNone/>
            </a:pPr>
            <a:endParaRPr sz="2200" b="0" i="0" u="none" strike="noStrike" cap="none">
              <a:solidFill>
                <a:srgbClr val="001D4D"/>
              </a:solidFill>
              <a:latin typeface="Trebuchet MS"/>
              <a:ea typeface="Trebuchet MS"/>
              <a:cs typeface="Trebuchet MS"/>
              <a:sym typeface="Trebuchet MS"/>
            </a:endParaRPr>
          </a:p>
        </p:txBody>
      </p:sp>
      <p:cxnSp>
        <p:nvCxnSpPr>
          <p:cNvPr id="214" name="Shape 214"/>
          <p:cNvCxnSpPr/>
          <p:nvPr/>
        </p:nvCxnSpPr>
        <p:spPr>
          <a:xfrm>
            <a:off x="655455" y="3617140"/>
            <a:ext cx="7816906" cy="0"/>
          </a:xfrm>
          <a:prstGeom prst="straightConnector1">
            <a:avLst/>
          </a:prstGeom>
          <a:noFill/>
          <a:ln w="9525" cap="flat" cmpd="sng">
            <a:solidFill>
              <a:srgbClr val="085684"/>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315589" y="381000"/>
            <a:ext cx="8650386" cy="661404"/>
          </a:xfrm>
          <a:prstGeom prst="rect">
            <a:avLst/>
          </a:prstGeom>
          <a:noFill/>
          <a:ln>
            <a:noFill/>
          </a:ln>
        </p:spPr>
        <p:txBody>
          <a:bodyPr wrap="square" lIns="91425" tIns="45700" rIns="91425" bIns="45700" anchor="b" anchorCtr="0">
            <a:noAutofit/>
          </a:bodyPr>
          <a:lstStyle/>
          <a:p>
            <a:pPr marL="0" marR="0" lvl="0" indent="-57150" algn="l" rtl="0">
              <a:lnSpc>
                <a:spcPct val="100000"/>
              </a:lnSpc>
              <a:spcBef>
                <a:spcPts val="0"/>
              </a:spcBef>
              <a:spcAft>
                <a:spcPts val="0"/>
              </a:spcAft>
              <a:buClr>
                <a:srgbClr val="001D4D"/>
              </a:buClr>
              <a:buSzPts val="900"/>
              <a:buFont typeface="Trebuchet MS"/>
              <a:buNone/>
            </a:pPr>
            <a:r>
              <a:rPr lang="en-US" sz="3600" b="1" i="0" u="none" strike="noStrike" cap="none">
                <a:solidFill>
                  <a:srgbClr val="001D4D"/>
                </a:solidFill>
                <a:latin typeface="Trebuchet MS"/>
                <a:ea typeface="Trebuchet MS"/>
                <a:cs typeface="Trebuchet MS"/>
                <a:sym typeface="Trebuchet MS"/>
              </a:rPr>
              <a:t>User Story #242 Change Display Mode</a:t>
            </a:r>
          </a:p>
        </p:txBody>
      </p:sp>
      <p:sp>
        <p:nvSpPr>
          <p:cNvPr id="221" name="Shape 221"/>
          <p:cNvSpPr txBox="1">
            <a:spLocks noGrp="1"/>
          </p:cNvSpPr>
          <p:nvPr>
            <p:ph type="body" idx="1"/>
          </p:nvPr>
        </p:nvSpPr>
        <p:spPr>
          <a:xfrm>
            <a:off x="779462" y="2387836"/>
            <a:ext cx="7583400" cy="4096172"/>
          </a:xfrm>
          <a:prstGeom prst="rect">
            <a:avLst/>
          </a:prstGeom>
          <a:no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1D4D"/>
              </a:buClr>
              <a:buSzPts val="1800"/>
              <a:buFont typeface="Noto Sans Symbols"/>
              <a:buNone/>
            </a:pPr>
            <a:r>
              <a:rPr lang="en-US" sz="1800" b="0" i="0" u="none" strike="noStrike" cap="none">
                <a:solidFill>
                  <a:srgbClr val="001D4D"/>
                </a:solidFill>
                <a:latin typeface="Trebuchet MS"/>
                <a:ea typeface="Trebuchet MS"/>
                <a:cs typeface="Trebuchet MS"/>
                <a:sym typeface="Trebuchet MS"/>
              </a:rPr>
              <a:t>1.	There must be an option in the website header dropdown to manually change the display mode.</a:t>
            </a:r>
          </a:p>
          <a:p>
            <a:pPr marL="0" marR="0" lvl="0" indent="-114300" algn="l" rtl="0">
              <a:lnSpc>
                <a:spcPct val="100000"/>
              </a:lnSpc>
              <a:spcBef>
                <a:spcPts val="2000"/>
              </a:spcBef>
              <a:spcAft>
                <a:spcPts val="0"/>
              </a:spcAft>
              <a:buClr>
                <a:srgbClr val="001D4D"/>
              </a:buClr>
              <a:buSzPts val="1800"/>
              <a:buFont typeface="Noto Sans Symbols"/>
              <a:buNone/>
            </a:pPr>
            <a:r>
              <a:rPr lang="en-US" sz="1800" b="0" i="0" u="none" strike="noStrike" cap="none">
                <a:solidFill>
                  <a:srgbClr val="001D4D"/>
                </a:solidFill>
                <a:latin typeface="Trebuchet MS"/>
                <a:ea typeface="Trebuchet MS"/>
                <a:cs typeface="Trebuchet MS"/>
                <a:sym typeface="Trebuchet MS"/>
              </a:rPr>
              <a:t>2.	When night-mode is activated, only dark colors should be used throughout the site. </a:t>
            </a:r>
          </a:p>
          <a:p>
            <a:pPr marL="0" marR="0" lvl="0" indent="-114300" algn="l" rtl="0">
              <a:lnSpc>
                <a:spcPct val="100000"/>
              </a:lnSpc>
              <a:spcBef>
                <a:spcPts val="2000"/>
              </a:spcBef>
              <a:spcAft>
                <a:spcPts val="0"/>
              </a:spcAft>
              <a:buClr>
                <a:srgbClr val="001D4D"/>
              </a:buClr>
              <a:buSzPts val="1800"/>
              <a:buFont typeface="Noto Sans Symbols"/>
              <a:buNone/>
            </a:pPr>
            <a:r>
              <a:rPr lang="en-US" sz="1800" b="0" i="0" u="none" strike="noStrike" cap="none">
                <a:solidFill>
                  <a:srgbClr val="001D4D"/>
                </a:solidFill>
                <a:latin typeface="Trebuchet MS"/>
                <a:ea typeface="Trebuchet MS"/>
                <a:cs typeface="Trebuchet MS"/>
                <a:sym typeface="Trebuchet MS"/>
              </a:rPr>
              <a:t>3.	When day-mode is activated, the normal colors (lighter) should be used throughout the site.</a:t>
            </a:r>
          </a:p>
          <a:p>
            <a:pPr marL="0" marR="0" lvl="0" indent="-114300" algn="l" rtl="0">
              <a:lnSpc>
                <a:spcPct val="100000"/>
              </a:lnSpc>
              <a:spcBef>
                <a:spcPts val="2000"/>
              </a:spcBef>
              <a:spcAft>
                <a:spcPts val="0"/>
              </a:spcAft>
              <a:buClr>
                <a:srgbClr val="001D4D"/>
              </a:buClr>
              <a:buSzPts val="1800"/>
              <a:buFont typeface="Noto Sans Symbols"/>
              <a:buNone/>
            </a:pPr>
            <a:r>
              <a:rPr lang="en-US" sz="1800" b="0" i="0" u="none" strike="noStrike" cap="none">
                <a:solidFill>
                  <a:srgbClr val="001D4D"/>
                </a:solidFill>
                <a:latin typeface="Trebuchet MS"/>
                <a:ea typeface="Trebuchet MS"/>
                <a:cs typeface="Trebuchet MS"/>
                <a:sym typeface="Trebuchet MS"/>
              </a:rPr>
              <a:t>4.	The user’s display mode preference should be saved so that the display mode is consistent in all pages.</a:t>
            </a:r>
          </a:p>
          <a:p>
            <a:pPr marL="0" marR="0" lvl="0" indent="-114300" algn="l" rtl="0">
              <a:lnSpc>
                <a:spcPct val="100000"/>
              </a:lnSpc>
              <a:spcBef>
                <a:spcPts val="2000"/>
              </a:spcBef>
              <a:spcAft>
                <a:spcPts val="0"/>
              </a:spcAft>
              <a:buClr>
                <a:srgbClr val="001D4D"/>
              </a:buClr>
              <a:buSzPts val="1800"/>
              <a:buFont typeface="Noto Sans Symbols"/>
              <a:buNone/>
            </a:pPr>
            <a:r>
              <a:rPr lang="en-US" sz="1800" b="0" i="0" u="none" strike="noStrike" cap="none">
                <a:solidFill>
                  <a:srgbClr val="001D4D"/>
                </a:solidFill>
                <a:latin typeface="Trebuchet MS"/>
                <a:ea typeface="Trebuchet MS"/>
                <a:cs typeface="Trebuchet MS"/>
                <a:sym typeface="Trebuchet MS"/>
              </a:rPr>
              <a:t>5.	When the users logs off, the display mode will be reset to day-mode. </a:t>
            </a:r>
          </a:p>
        </p:txBody>
      </p:sp>
      <p:sp>
        <p:nvSpPr>
          <p:cNvPr id="222" name="Shape 222"/>
          <p:cNvSpPr/>
          <p:nvPr/>
        </p:nvSpPr>
        <p:spPr>
          <a:xfrm>
            <a:off x="622974" y="1164469"/>
            <a:ext cx="8116421" cy="1077024"/>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lt1"/>
              </a:buClr>
              <a:buSzPts val="1800"/>
              <a:buFont typeface="Trebuchet MS"/>
              <a:buNone/>
            </a:pPr>
            <a:r>
              <a:rPr lang="en-US" sz="1800" b="1" i="0" u="none" strike="noStrike" cap="none">
                <a:solidFill>
                  <a:schemeClr val="lt1"/>
                </a:solidFill>
                <a:latin typeface="Trebuchet MS"/>
                <a:ea typeface="Trebuchet MS"/>
                <a:cs typeface="Trebuchet MS"/>
                <a:sym typeface="Trebuchet MS"/>
              </a:rPr>
              <a:t>As an officer, I would like to switch the display to either night or day mode so that I can view the site in lighter colors during the day and darker colors during the night.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Shape 227" descr="242_sequence.png"/>
          <p:cNvPicPr preferRelativeResize="0"/>
          <p:nvPr/>
        </p:nvPicPr>
        <p:blipFill rotWithShape="1">
          <a:blip r:embed="rId3">
            <a:alphaModFix/>
          </a:blip>
          <a:srcRect/>
          <a:stretch/>
        </p:blipFill>
        <p:spPr>
          <a:xfrm>
            <a:off x="722423" y="1116701"/>
            <a:ext cx="7778847" cy="36899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Shape 233" descr="Screenshot at Sep 30 12-39-43.png"/>
          <p:cNvPicPr preferRelativeResize="0"/>
          <p:nvPr/>
        </p:nvPicPr>
        <p:blipFill rotWithShape="1">
          <a:blip r:embed="rId3">
            <a:alphaModFix/>
          </a:blip>
          <a:srcRect/>
          <a:stretch/>
        </p:blipFill>
        <p:spPr>
          <a:xfrm>
            <a:off x="428878" y="1043870"/>
            <a:ext cx="8318613" cy="441016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Shape 239" descr="Screenshot at Sep 30 12-38-01.png"/>
          <p:cNvPicPr preferRelativeResize="0"/>
          <p:nvPr/>
        </p:nvPicPr>
        <p:blipFill rotWithShape="1">
          <a:blip r:embed="rId3">
            <a:alphaModFix/>
          </a:blip>
          <a:srcRect/>
          <a:stretch/>
        </p:blipFill>
        <p:spPr>
          <a:xfrm>
            <a:off x="422122" y="1108607"/>
            <a:ext cx="8309185" cy="44101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501707" y="380999"/>
            <a:ext cx="8367164" cy="865173"/>
          </a:xfrm>
          <a:prstGeom prst="rect">
            <a:avLst/>
          </a:prstGeom>
          <a:noFill/>
          <a:ln>
            <a:noFill/>
          </a:ln>
        </p:spPr>
        <p:txBody>
          <a:bodyPr wrap="square" lIns="91425" tIns="45700" rIns="91425" bIns="45700" anchor="b" anchorCtr="0">
            <a:noAutofit/>
          </a:bodyPr>
          <a:lstStyle/>
          <a:p>
            <a:pPr marL="0" marR="0" lvl="0" indent="-47625" algn="l" rtl="0">
              <a:lnSpc>
                <a:spcPct val="100000"/>
              </a:lnSpc>
              <a:spcBef>
                <a:spcPts val="0"/>
              </a:spcBef>
              <a:spcAft>
                <a:spcPts val="0"/>
              </a:spcAft>
              <a:buClr>
                <a:srgbClr val="001D4D"/>
              </a:buClr>
              <a:buSzPts val="750"/>
              <a:buFont typeface="Trebuchet MS"/>
              <a:buNone/>
            </a:pPr>
            <a:r>
              <a:rPr lang="en-US" sz="3000" b="1" i="0" u="none" strike="noStrike" cap="none">
                <a:solidFill>
                  <a:srgbClr val="001D4D"/>
                </a:solidFill>
                <a:latin typeface="Trebuchet MS"/>
                <a:ea typeface="Trebuchet MS"/>
                <a:cs typeface="Trebuchet MS"/>
                <a:sym typeface="Trebuchet MS"/>
              </a:rPr>
              <a:t>User Story #296:Display Pending Documents Notification</a:t>
            </a:r>
          </a:p>
        </p:txBody>
      </p:sp>
      <p:sp>
        <p:nvSpPr>
          <p:cNvPr id="246" name="Shape 246"/>
          <p:cNvSpPr txBox="1">
            <a:spLocks noGrp="1"/>
          </p:cNvSpPr>
          <p:nvPr>
            <p:ph type="body" idx="1"/>
          </p:nvPr>
        </p:nvSpPr>
        <p:spPr>
          <a:xfrm>
            <a:off x="779462" y="2387836"/>
            <a:ext cx="7583400" cy="4096172"/>
          </a:xfrm>
          <a:prstGeom prst="rect">
            <a:avLst/>
          </a:prstGeom>
          <a:noFill/>
          <a:ln>
            <a:noFill/>
          </a:ln>
        </p:spPr>
        <p:txBody>
          <a:bodyPr wrap="square" lIns="91425" tIns="45700" rIns="91425" bIns="45700" anchor="t" anchorCtr="0">
            <a:noAutofit/>
          </a:bodyPr>
          <a:lstStyle/>
          <a:p>
            <a:pPr marL="282575" marR="0" lvl="0" indent="-142875" algn="l" rtl="0">
              <a:lnSpc>
                <a:spcPct val="100000"/>
              </a:lnSpc>
              <a:spcBef>
                <a:spcPts val="0"/>
              </a:spcBef>
              <a:spcAft>
                <a:spcPts val="0"/>
              </a:spcAft>
              <a:buClr>
                <a:srgbClr val="001D4D"/>
              </a:buClr>
              <a:buSzPts val="1600"/>
              <a:buFont typeface="Noto Sans Symbols"/>
              <a:buChar char="●"/>
            </a:pPr>
            <a:r>
              <a:rPr lang="en-US" sz="1600" b="0" i="0" u="none" strike="noStrike" cap="none">
                <a:solidFill>
                  <a:srgbClr val="001D4D"/>
                </a:solidFill>
                <a:latin typeface="Trebuchet MS"/>
                <a:ea typeface="Trebuchet MS"/>
                <a:cs typeface="Trebuchet MS"/>
                <a:sym typeface="Trebuchet MS"/>
              </a:rPr>
              <a:t>When the user views the main document page, a notification badge will be displayed for each document category that shows the total number of pending documents per category </a:t>
            </a:r>
          </a:p>
          <a:p>
            <a:pPr marL="282575" marR="0" lvl="0" indent="-142875" algn="l" rtl="0">
              <a:lnSpc>
                <a:spcPct val="100000"/>
              </a:lnSpc>
              <a:spcBef>
                <a:spcPts val="2000"/>
              </a:spcBef>
              <a:spcAft>
                <a:spcPts val="0"/>
              </a:spcAft>
              <a:buClr>
                <a:srgbClr val="001D4D"/>
              </a:buClr>
              <a:buSzPts val="1600"/>
              <a:buFont typeface="Noto Sans Symbols"/>
              <a:buChar char="●"/>
            </a:pPr>
            <a:r>
              <a:rPr lang="en-US" sz="1600" b="0" i="0" u="none" strike="noStrike" cap="none">
                <a:solidFill>
                  <a:srgbClr val="001D4D"/>
                </a:solidFill>
                <a:latin typeface="Trebuchet MS"/>
                <a:ea typeface="Trebuchet MS"/>
                <a:cs typeface="Trebuchet MS"/>
                <a:sym typeface="Trebuchet MS"/>
              </a:rPr>
              <a:t>When the status of a document changes, it must be reflected in the notification badge. </a:t>
            </a:r>
          </a:p>
          <a:p>
            <a:pPr marL="282575" marR="0" lvl="0" indent="-142875" algn="l" rtl="0">
              <a:lnSpc>
                <a:spcPct val="100000"/>
              </a:lnSpc>
              <a:spcBef>
                <a:spcPts val="2000"/>
              </a:spcBef>
              <a:spcAft>
                <a:spcPts val="0"/>
              </a:spcAft>
              <a:buClr>
                <a:srgbClr val="001D4D"/>
              </a:buClr>
              <a:buSzPts val="1600"/>
              <a:buFont typeface="Noto Sans Symbols"/>
              <a:buChar char="●"/>
            </a:pPr>
            <a:r>
              <a:rPr lang="en-US" sz="1600" b="0" i="0" u="none" strike="noStrike" cap="none">
                <a:solidFill>
                  <a:srgbClr val="001D4D"/>
                </a:solidFill>
                <a:latin typeface="Trebuchet MS"/>
                <a:ea typeface="Trebuchet MS"/>
                <a:cs typeface="Trebuchet MS"/>
                <a:sym typeface="Trebuchet MS"/>
              </a:rPr>
              <a:t>If there are no pending documents for the category, there must be no notification badge displayed. </a:t>
            </a:r>
          </a:p>
          <a:p>
            <a:pPr marL="282575" marR="0" lvl="0" indent="-142875" algn="l" rtl="0">
              <a:lnSpc>
                <a:spcPct val="100000"/>
              </a:lnSpc>
              <a:spcBef>
                <a:spcPts val="2000"/>
              </a:spcBef>
              <a:spcAft>
                <a:spcPts val="0"/>
              </a:spcAft>
              <a:buClr>
                <a:srgbClr val="001D4D"/>
              </a:buClr>
              <a:buSzPts val="1600"/>
              <a:buFont typeface="Noto Sans Symbols"/>
              <a:buChar char="●"/>
            </a:pPr>
            <a:r>
              <a:rPr lang="en-US" sz="1600" b="0" i="0" u="none" strike="noStrike" cap="none">
                <a:solidFill>
                  <a:srgbClr val="001D4D"/>
                </a:solidFill>
                <a:latin typeface="Trebuchet MS"/>
                <a:ea typeface="Trebuchet MS"/>
                <a:cs typeface="Trebuchet MS"/>
                <a:sym typeface="Trebuchet MS"/>
              </a:rPr>
              <a:t>The notification badge must be easily readable and in accordance with the rest of site’s style. </a:t>
            </a:r>
          </a:p>
          <a:p>
            <a:pPr marL="282575" marR="0" lvl="0" indent="-142875" algn="l" rtl="0">
              <a:lnSpc>
                <a:spcPct val="100000"/>
              </a:lnSpc>
              <a:spcBef>
                <a:spcPts val="2000"/>
              </a:spcBef>
              <a:spcAft>
                <a:spcPts val="0"/>
              </a:spcAft>
              <a:buClr>
                <a:srgbClr val="001D4D"/>
              </a:buClr>
              <a:buSzPts val="1600"/>
              <a:buFont typeface="Noto Sans Symbols"/>
              <a:buChar char="●"/>
            </a:pPr>
            <a:r>
              <a:rPr lang="en-US" sz="1600" b="0" i="0" u="none" strike="noStrike" cap="none">
                <a:solidFill>
                  <a:srgbClr val="001D4D"/>
                </a:solidFill>
                <a:latin typeface="Trebuchet MS"/>
                <a:ea typeface="Trebuchet MS"/>
                <a:cs typeface="Trebuchet MS"/>
                <a:sym typeface="Trebuchet MS"/>
              </a:rPr>
              <a:t>When the users logs off, the display mode will be reset to day-mode.  </a:t>
            </a:r>
          </a:p>
        </p:txBody>
      </p:sp>
      <p:sp>
        <p:nvSpPr>
          <p:cNvPr id="247" name="Shape 247"/>
          <p:cNvSpPr/>
          <p:nvPr/>
        </p:nvSpPr>
        <p:spPr>
          <a:xfrm>
            <a:off x="622973" y="1310028"/>
            <a:ext cx="8116421" cy="1077024"/>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lt1"/>
              </a:buClr>
              <a:buSzPts val="1800"/>
              <a:buFont typeface="Trebuchet MS"/>
              <a:buNone/>
            </a:pPr>
            <a:r>
              <a:rPr lang="en-US" sz="1800" b="1" i="0" u="none" strike="noStrike" cap="none">
                <a:solidFill>
                  <a:schemeClr val="lt1"/>
                </a:solidFill>
                <a:latin typeface="Trebuchet MS"/>
                <a:ea typeface="Trebuchet MS"/>
                <a:cs typeface="Trebuchet MS"/>
                <a:sym typeface="Trebuchet MS"/>
              </a:rPr>
              <a:t>As an officer, I would like to view a notification badge in the main document page that shows the number of pending document per document category so that I can quickly identify which categories contain pending documents.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505991" y="381000"/>
            <a:ext cx="7583486" cy="1044575"/>
          </a:xfrm>
          <a:prstGeom prst="rect">
            <a:avLst/>
          </a:prstGeom>
          <a:noFill/>
          <a:ln>
            <a:noFill/>
          </a:ln>
        </p:spPr>
        <p:txBody>
          <a:bodyPr wrap="square" lIns="91425" tIns="45700" rIns="91425" bIns="45700" anchor="b" anchorCtr="0">
            <a:noAutofit/>
          </a:bodyPr>
          <a:lstStyle/>
          <a:p>
            <a:pPr marL="0" marR="0" lvl="0" indent="-60325" algn="l" rtl="0">
              <a:lnSpc>
                <a:spcPct val="100000"/>
              </a:lnSpc>
              <a:spcBef>
                <a:spcPts val="0"/>
              </a:spcBef>
              <a:spcAft>
                <a:spcPts val="0"/>
              </a:spcAft>
              <a:buClr>
                <a:srgbClr val="001D4D"/>
              </a:buClr>
              <a:buSzPts val="950"/>
              <a:buFont typeface="Trebuchet MS"/>
              <a:buNone/>
            </a:pPr>
            <a:r>
              <a:rPr lang="en-US" sz="3800" b="0" i="0" u="none" strike="noStrike" cap="none">
                <a:solidFill>
                  <a:srgbClr val="001D4D"/>
                </a:solidFill>
                <a:latin typeface="Trebuchet MS"/>
                <a:ea typeface="Trebuchet MS"/>
                <a:cs typeface="Trebuchet MS"/>
                <a:sym typeface="Trebuchet MS"/>
              </a:rPr>
              <a:t>Project definition</a:t>
            </a:r>
          </a:p>
        </p:txBody>
      </p:sp>
      <p:sp>
        <p:nvSpPr>
          <p:cNvPr id="159" name="Shape 159"/>
          <p:cNvSpPr txBox="1"/>
          <p:nvPr/>
        </p:nvSpPr>
        <p:spPr>
          <a:xfrm>
            <a:off x="505991" y="1828800"/>
            <a:ext cx="5724097" cy="3048000"/>
          </a:xfrm>
          <a:prstGeom prst="rect">
            <a:avLst/>
          </a:prstGeom>
          <a:noFill/>
          <a:ln>
            <a:noFill/>
          </a:ln>
        </p:spPr>
        <p:txBody>
          <a:bodyPr wrap="square" lIns="91425" tIns="91425" rIns="91425" bIns="91425" anchor="ctr" anchorCtr="0">
            <a:noAutofit/>
          </a:bodyPr>
          <a:lstStyle/>
          <a:p>
            <a:pPr algn="ctr">
              <a:buClr>
                <a:srgbClr val="336699"/>
              </a:buClr>
              <a:buSzPct val="25000"/>
              <a:defRPr/>
            </a:pPr>
            <a:endParaRPr lang="en-US" sz="1800" dirty="0">
              <a:solidFill>
                <a:schemeClr val="dk1"/>
              </a:solidFill>
            </a:endParaRPr>
          </a:p>
          <a:p>
            <a:pPr marL="285750" indent="-285750">
              <a:buClr>
                <a:srgbClr val="081E3F"/>
              </a:buClr>
              <a:buSzPct val="100000"/>
              <a:buFont typeface="Arial" panose="020B0604020202020204" pitchFamily="34" charset="0"/>
              <a:buChar char="•"/>
              <a:defRPr/>
            </a:pPr>
            <a:r>
              <a:rPr lang="en-US" sz="2000" dirty="0">
                <a:solidFill>
                  <a:schemeClr val="dk1"/>
                </a:solidFill>
              </a:rPr>
              <a:t>Roll call is a briefing meeting in police departments where shift supervisors share critical information with officers. </a:t>
            </a:r>
            <a:endParaRPr lang="en-US" sz="2000" dirty="0" smtClean="0">
              <a:solidFill>
                <a:schemeClr val="dk1"/>
              </a:solidFill>
            </a:endParaRPr>
          </a:p>
          <a:p>
            <a:pPr>
              <a:buClr>
                <a:srgbClr val="081E3F"/>
              </a:buClr>
              <a:buSzPct val="100000"/>
              <a:defRPr/>
            </a:pPr>
            <a:endParaRPr lang="en-US" sz="2000" dirty="0">
              <a:solidFill>
                <a:schemeClr val="dk1"/>
              </a:solidFill>
            </a:endParaRPr>
          </a:p>
          <a:p>
            <a:pPr marL="285750" indent="-285750">
              <a:buClr>
                <a:srgbClr val="081E3F"/>
              </a:buClr>
              <a:buSzPct val="100000"/>
              <a:buFont typeface="Arial" panose="020B0604020202020204" pitchFamily="34" charset="0"/>
              <a:buChar char="•"/>
              <a:defRPr/>
            </a:pPr>
            <a:r>
              <a:rPr lang="en-US" sz="2000" dirty="0">
                <a:solidFill>
                  <a:schemeClr val="dk1"/>
                </a:solidFill>
              </a:rPr>
              <a:t>Officers cannot always be present for these briefings, preventing them from receiving vital information</a:t>
            </a:r>
            <a:r>
              <a:rPr lang="en-US" sz="2000" dirty="0" smtClean="0">
                <a:solidFill>
                  <a:schemeClr val="dk1"/>
                </a:solidFill>
              </a:rPr>
              <a:t>.</a:t>
            </a:r>
          </a:p>
          <a:p>
            <a:pPr>
              <a:buClr>
                <a:srgbClr val="081E3F"/>
              </a:buClr>
              <a:buSzPct val="100000"/>
              <a:defRPr/>
            </a:pPr>
            <a:endParaRPr lang="en-US" sz="2000" dirty="0">
              <a:solidFill>
                <a:schemeClr val="dk1"/>
              </a:solidFill>
            </a:endParaRPr>
          </a:p>
          <a:p>
            <a:pPr marL="285750" indent="-285750">
              <a:buClr>
                <a:srgbClr val="081E3F"/>
              </a:buClr>
              <a:buSzPct val="100000"/>
              <a:buFont typeface="Arial" panose="020B0604020202020204" pitchFamily="34" charset="0"/>
              <a:buChar char="•"/>
              <a:defRPr/>
            </a:pPr>
            <a:r>
              <a:rPr lang="en-US" sz="2000" dirty="0">
                <a:solidFill>
                  <a:schemeClr val="dk1"/>
                </a:solidFill>
              </a:rPr>
              <a:t>It can be difficult for supervisors to distribute new material to officers after roll call is </a:t>
            </a:r>
            <a:r>
              <a:rPr lang="en-US" sz="2000" dirty="0">
                <a:solidFill>
                  <a:schemeClr val="dk1"/>
                </a:solidFill>
              </a:rPr>
              <a:t>over</a:t>
            </a:r>
          </a:p>
          <a:p>
            <a:pPr marL="571500" indent="-571500">
              <a:buClr>
                <a:srgbClr val="081E3F"/>
              </a:buClr>
              <a:buSzPct val="100000"/>
              <a:buFont typeface="Arial" panose="020B0604020202020204" pitchFamily="34" charset="0"/>
              <a:buChar char="•"/>
              <a:defRPr/>
            </a:pPr>
            <a:endParaRPr sz="1500" b="0" i="0" u="none" strike="noStrike" cap="none" dirty="0">
              <a:solidFill>
                <a:schemeClr val="dk1"/>
              </a:solidFill>
              <a:latin typeface="Arial"/>
              <a:ea typeface="Arial"/>
              <a:cs typeface="Arial"/>
              <a:sym typeface="Arial"/>
            </a:endParaRPr>
          </a:p>
        </p:txBody>
      </p:sp>
      <p:pic>
        <p:nvPicPr>
          <p:cNvPr id="160" name="Shape 160" descr="A close up of a sign  Description generated with very high confidence"/>
          <p:cNvPicPr preferRelativeResize="0"/>
          <p:nvPr/>
        </p:nvPicPr>
        <p:blipFill rotWithShape="1">
          <a:blip r:embed="rId3">
            <a:alphaModFix/>
          </a:blip>
          <a:srcRect/>
          <a:stretch/>
        </p:blipFill>
        <p:spPr>
          <a:xfrm>
            <a:off x="6478479" y="1425575"/>
            <a:ext cx="2132860" cy="2848632"/>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Shape 252" descr="292-sequence-3.png"/>
          <p:cNvPicPr preferRelativeResize="0"/>
          <p:nvPr/>
        </p:nvPicPr>
        <p:blipFill rotWithShape="1">
          <a:blip r:embed="rId3">
            <a:alphaModFix/>
          </a:blip>
          <a:srcRect/>
          <a:stretch/>
        </p:blipFill>
        <p:spPr>
          <a:xfrm>
            <a:off x="482892" y="542166"/>
            <a:ext cx="8191602" cy="51546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Shape 258" descr="notifcation-pending-1.png"/>
          <p:cNvPicPr preferRelativeResize="0"/>
          <p:nvPr/>
        </p:nvPicPr>
        <p:blipFill rotWithShape="1">
          <a:blip r:embed="rId3">
            <a:alphaModFix/>
          </a:blip>
          <a:srcRect/>
          <a:stretch/>
        </p:blipFill>
        <p:spPr>
          <a:xfrm>
            <a:off x="380326" y="768742"/>
            <a:ext cx="8423640" cy="475225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501707" y="380999"/>
            <a:ext cx="8367164" cy="865173"/>
          </a:xfrm>
          <a:prstGeom prst="rect">
            <a:avLst/>
          </a:prstGeom>
          <a:noFill/>
          <a:ln>
            <a:noFill/>
          </a:ln>
        </p:spPr>
        <p:txBody>
          <a:bodyPr wrap="square" lIns="91425" tIns="45700" rIns="91425" bIns="45700" anchor="b" anchorCtr="0">
            <a:noAutofit/>
          </a:bodyPr>
          <a:lstStyle/>
          <a:p>
            <a:pPr marL="0" marR="0" lvl="0" indent="-47625" algn="l" rtl="0">
              <a:lnSpc>
                <a:spcPct val="100000"/>
              </a:lnSpc>
              <a:spcBef>
                <a:spcPts val="0"/>
              </a:spcBef>
              <a:spcAft>
                <a:spcPts val="0"/>
              </a:spcAft>
              <a:buClr>
                <a:srgbClr val="001D4D"/>
              </a:buClr>
              <a:buSzPts val="750"/>
              <a:buFont typeface="Trebuchet MS"/>
              <a:buNone/>
            </a:pPr>
            <a:r>
              <a:rPr lang="en-US" sz="3000" b="1" i="0" u="none" strike="noStrike" cap="none" dirty="0">
                <a:solidFill>
                  <a:srgbClr val="001D4D"/>
                </a:solidFill>
                <a:latin typeface="Trebuchet MS"/>
                <a:ea typeface="Trebuchet MS"/>
                <a:cs typeface="Trebuchet MS"/>
                <a:sym typeface="Trebuchet MS"/>
              </a:rPr>
              <a:t>User Story #295: </a:t>
            </a:r>
          </a:p>
          <a:p>
            <a:pPr marL="0" marR="0" lvl="0" indent="-47625" algn="l" rtl="0">
              <a:lnSpc>
                <a:spcPct val="100000"/>
              </a:lnSpc>
              <a:spcBef>
                <a:spcPts val="0"/>
              </a:spcBef>
              <a:spcAft>
                <a:spcPts val="0"/>
              </a:spcAft>
              <a:buClr>
                <a:srgbClr val="001D4D"/>
              </a:buClr>
              <a:buSzPts val="750"/>
              <a:buFont typeface="Trebuchet MS"/>
              <a:buNone/>
            </a:pPr>
            <a:r>
              <a:rPr lang="en-US" sz="3000" b="1" dirty="0"/>
              <a:t>Display documents within </a:t>
            </a:r>
            <a:r>
              <a:rPr lang="en-US" sz="3000" b="1" dirty="0" smtClean="0"/>
              <a:t>window.</a:t>
            </a:r>
            <a:endParaRPr lang="en-US" sz="3000" b="1" dirty="0"/>
          </a:p>
        </p:txBody>
      </p:sp>
      <p:sp>
        <p:nvSpPr>
          <p:cNvPr id="265" name="Shape 265"/>
          <p:cNvSpPr txBox="1">
            <a:spLocks noGrp="1"/>
          </p:cNvSpPr>
          <p:nvPr>
            <p:ph type="body" idx="1"/>
          </p:nvPr>
        </p:nvSpPr>
        <p:spPr>
          <a:xfrm>
            <a:off x="779462" y="2387836"/>
            <a:ext cx="7583400" cy="4096172"/>
          </a:xfrm>
          <a:prstGeom prst="rect">
            <a:avLst/>
          </a:prstGeom>
          <a:noFill/>
          <a:ln>
            <a:noFill/>
          </a:ln>
        </p:spPr>
        <p:txBody>
          <a:bodyPr wrap="square" lIns="91425" tIns="45700" rIns="91425" bIns="45700" anchor="t" anchorCtr="0">
            <a:noAutofit/>
          </a:bodyPr>
          <a:lstStyle/>
          <a:p>
            <a:pPr marL="457200" marR="0" lvl="0" indent="-381000" algn="l" rtl="0">
              <a:lnSpc>
                <a:spcPct val="115000"/>
              </a:lnSpc>
              <a:spcBef>
                <a:spcPts val="0"/>
              </a:spcBef>
              <a:spcAft>
                <a:spcPts val="0"/>
              </a:spcAft>
              <a:buSzPts val="2400"/>
              <a:buChar char="●"/>
            </a:pPr>
            <a:r>
              <a:rPr lang="en-US" sz="2400"/>
              <a:t>The user has logged into the system.</a:t>
            </a:r>
          </a:p>
          <a:p>
            <a:pPr marL="457200" marR="0" lvl="0" indent="-381000" algn="l" rtl="0">
              <a:lnSpc>
                <a:spcPct val="115000"/>
              </a:lnSpc>
              <a:spcBef>
                <a:spcPts val="0"/>
              </a:spcBef>
              <a:spcAft>
                <a:spcPts val="0"/>
              </a:spcAft>
              <a:buSzPts val="2400"/>
              <a:buChar char="●"/>
            </a:pPr>
            <a:r>
              <a:rPr lang="en-US" sz="2400"/>
              <a:t>The user has selected the document category to view corresponding documents.</a:t>
            </a:r>
          </a:p>
          <a:p>
            <a:pPr marL="457200" marR="0" lvl="0" indent="-381000" algn="l" rtl="0">
              <a:lnSpc>
                <a:spcPct val="115000"/>
              </a:lnSpc>
              <a:spcBef>
                <a:spcPts val="0"/>
              </a:spcBef>
              <a:spcAft>
                <a:spcPts val="0"/>
              </a:spcAft>
              <a:buSzPts val="2400"/>
              <a:buChar char="●"/>
            </a:pPr>
            <a:r>
              <a:rPr lang="en-US" sz="2400"/>
              <a:t>If there are no pending documents for the category, no window should open.</a:t>
            </a:r>
          </a:p>
          <a:p>
            <a:pPr marL="457200" marR="0" lvl="0" indent="-381000" algn="l" rtl="0">
              <a:lnSpc>
                <a:spcPct val="115000"/>
              </a:lnSpc>
              <a:spcBef>
                <a:spcPts val="0"/>
              </a:spcBef>
              <a:spcAft>
                <a:spcPts val="0"/>
              </a:spcAft>
              <a:buSzPts val="2400"/>
              <a:buChar char="●"/>
            </a:pPr>
            <a:r>
              <a:rPr lang="en-US" sz="2400"/>
              <a:t>Documents PDF or Image (.jpg, png) versions are stored and available from the database and saved on the “uploads” folder.</a:t>
            </a:r>
          </a:p>
        </p:txBody>
      </p:sp>
      <p:sp>
        <p:nvSpPr>
          <p:cNvPr id="266" name="Shape 266"/>
          <p:cNvSpPr/>
          <p:nvPr/>
        </p:nvSpPr>
        <p:spPr>
          <a:xfrm>
            <a:off x="622973" y="1310028"/>
            <a:ext cx="8116421" cy="1077024"/>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lt1"/>
              </a:buClr>
              <a:buSzPts val="1800"/>
              <a:buFont typeface="Trebuchet MS"/>
              <a:buNone/>
            </a:pPr>
            <a:r>
              <a:rPr lang="en-US" sz="1800" b="1">
                <a:solidFill>
                  <a:schemeClr val="lt1"/>
                </a:solidFill>
                <a:latin typeface="Trebuchet MS"/>
                <a:ea typeface="Trebuchet MS"/>
                <a:cs typeface="Trebuchet MS"/>
                <a:sym typeface="Trebuchet MS"/>
              </a:rPr>
              <a:t>As an officer, I would like to view my documents and images within the same window as a popup</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p:nvPr/>
        </p:nvSpPr>
        <p:spPr>
          <a:xfrm>
            <a:off x="3957006" y="2484255"/>
            <a:ext cx="995320" cy="738664"/>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Insert sequence diagram</a:t>
            </a:r>
          </a:p>
        </p:txBody>
      </p:sp>
      <p:pic>
        <p:nvPicPr>
          <p:cNvPr id="272" name="Shape 272"/>
          <p:cNvPicPr preferRelativeResize="0"/>
          <p:nvPr/>
        </p:nvPicPr>
        <p:blipFill>
          <a:blip r:embed="rId3">
            <a:alphaModFix/>
          </a:blip>
          <a:stretch>
            <a:fillRect/>
          </a:stretch>
        </p:blipFill>
        <p:spPr>
          <a:xfrm>
            <a:off x="573800" y="808675"/>
            <a:ext cx="7996400" cy="4898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p:nvPr/>
        </p:nvSpPr>
        <p:spPr>
          <a:xfrm>
            <a:off x="3957005" y="2484255"/>
            <a:ext cx="1213805" cy="52322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Insert screenshot</a:t>
            </a:r>
          </a:p>
        </p:txBody>
      </p:sp>
      <p:pic>
        <p:nvPicPr>
          <p:cNvPr id="279" name="Shape 279"/>
          <p:cNvPicPr preferRelativeResize="0"/>
          <p:nvPr/>
        </p:nvPicPr>
        <p:blipFill>
          <a:blip r:embed="rId3">
            <a:alphaModFix/>
          </a:blip>
          <a:stretch>
            <a:fillRect/>
          </a:stretch>
        </p:blipFill>
        <p:spPr>
          <a:xfrm>
            <a:off x="2830275" y="280050"/>
            <a:ext cx="5541249" cy="3759400"/>
          </a:xfrm>
          <a:prstGeom prst="rect">
            <a:avLst/>
          </a:prstGeom>
          <a:noFill/>
          <a:ln>
            <a:noFill/>
          </a:ln>
        </p:spPr>
      </p:pic>
      <p:pic>
        <p:nvPicPr>
          <p:cNvPr id="280" name="Shape 280"/>
          <p:cNvPicPr preferRelativeResize="0"/>
          <p:nvPr/>
        </p:nvPicPr>
        <p:blipFill>
          <a:blip r:embed="rId4">
            <a:alphaModFix/>
          </a:blip>
          <a:stretch>
            <a:fillRect/>
          </a:stretch>
        </p:blipFill>
        <p:spPr>
          <a:xfrm>
            <a:off x="590950" y="3127550"/>
            <a:ext cx="5038525" cy="3446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779462" y="381000"/>
            <a:ext cx="7583486" cy="1044575"/>
          </a:xfrm>
          <a:prstGeom prst="rect">
            <a:avLst/>
          </a:prstGeom>
          <a:noFill/>
          <a:ln>
            <a:noFill/>
          </a:ln>
        </p:spPr>
        <p:txBody>
          <a:bodyPr wrap="square" lIns="91425" tIns="91425" rIns="91425" bIns="91425" anchor="b" anchorCtr="0">
            <a:noAutofit/>
          </a:bodyPr>
          <a:lstStyle/>
          <a:p>
            <a:pPr marL="0" marR="0" lvl="0" indent="-254000" algn="l" rtl="0">
              <a:lnSpc>
                <a:spcPct val="100000"/>
              </a:lnSpc>
              <a:spcBef>
                <a:spcPts val="0"/>
              </a:spcBef>
              <a:spcAft>
                <a:spcPts val="0"/>
              </a:spcAft>
              <a:buClr>
                <a:srgbClr val="001D4D"/>
              </a:buClr>
              <a:buSzPts val="4000"/>
              <a:buFont typeface="Trebuchet MS"/>
              <a:buNone/>
            </a:pPr>
            <a:r>
              <a:rPr lang="en-US" sz="4000" b="1" i="0" u="none" strike="noStrike" cap="none">
                <a:solidFill>
                  <a:srgbClr val="001D4D"/>
                </a:solidFill>
                <a:latin typeface="Trebuchet MS"/>
                <a:ea typeface="Trebuchet MS"/>
                <a:cs typeface="Trebuchet MS"/>
                <a:sym typeface="Trebuchet MS"/>
              </a:rPr>
              <a:t>Sprint 3</a:t>
            </a:r>
          </a:p>
        </p:txBody>
      </p:sp>
      <p:sp>
        <p:nvSpPr>
          <p:cNvPr id="286" name="Shape 286"/>
          <p:cNvSpPr txBox="1">
            <a:spLocks noGrp="1"/>
          </p:cNvSpPr>
          <p:nvPr>
            <p:ph type="body" idx="1"/>
          </p:nvPr>
        </p:nvSpPr>
        <p:spPr>
          <a:xfrm>
            <a:off x="779462" y="1828800"/>
            <a:ext cx="7583486" cy="4208462"/>
          </a:xfrm>
          <a:prstGeom prst="rect">
            <a:avLst/>
          </a:prstGeom>
          <a:noFill/>
          <a:ln>
            <a:noFill/>
          </a:ln>
        </p:spPr>
        <p:txBody>
          <a:bodyPr wrap="square" lIns="91425" tIns="91425" rIns="91425" bIns="91425" anchor="t" anchorCtr="0">
            <a:noAutofit/>
          </a:bodyPr>
          <a:lstStyle/>
          <a:p>
            <a:pPr marL="139700" marR="0" lvl="0" indent="-152400" algn="l" rtl="0">
              <a:lnSpc>
                <a:spcPct val="100000"/>
              </a:lnSpc>
              <a:spcBef>
                <a:spcPts val="0"/>
              </a:spcBef>
              <a:spcAft>
                <a:spcPts val="0"/>
              </a:spcAft>
              <a:buClr>
                <a:srgbClr val="001D4D"/>
              </a:buClr>
              <a:buSzPts val="2400"/>
              <a:buFont typeface="Noto Sans Symbols"/>
              <a:buNone/>
            </a:pPr>
            <a:r>
              <a:rPr lang="en-US" sz="2400" b="1" i="0" u="none" strike="noStrike" cap="none">
                <a:solidFill>
                  <a:srgbClr val="001D4D"/>
                </a:solidFill>
                <a:latin typeface="Trebuchet MS"/>
                <a:ea typeface="Trebuchet MS"/>
                <a:cs typeface="Trebuchet MS"/>
                <a:sym typeface="Trebuchet MS"/>
              </a:rPr>
              <a:t>Juan Lopez </a:t>
            </a:r>
          </a:p>
          <a:p>
            <a:pPr marL="282575" marR="0" lvl="0" indent="-1428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 Story # 241: Add Users with CSV File</a:t>
            </a:r>
          </a:p>
          <a:p>
            <a:pPr marL="282575" marR="0" lvl="0" indent="-1428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 Story # 300: Improve Document List Presentation</a:t>
            </a:r>
          </a:p>
          <a:p>
            <a:pPr marL="139700" marR="0" lvl="0" indent="-152400" algn="l" rtl="0">
              <a:lnSpc>
                <a:spcPct val="100000"/>
              </a:lnSpc>
              <a:spcBef>
                <a:spcPts val="2000"/>
              </a:spcBef>
              <a:spcAft>
                <a:spcPts val="0"/>
              </a:spcAft>
              <a:buClr>
                <a:srgbClr val="001D4D"/>
              </a:buClr>
              <a:buSzPts val="2400"/>
              <a:buFont typeface="Noto Sans Symbols"/>
              <a:buNone/>
            </a:pPr>
            <a:r>
              <a:rPr lang="en-US" sz="2400" b="1" i="0" u="none" strike="noStrike" cap="none">
                <a:solidFill>
                  <a:srgbClr val="001D4D"/>
                </a:solidFill>
                <a:latin typeface="Trebuchet MS"/>
                <a:ea typeface="Trebuchet MS"/>
                <a:cs typeface="Trebuchet MS"/>
                <a:sym typeface="Trebuchet MS"/>
              </a:rPr>
              <a:t>Jean Faustin</a:t>
            </a:r>
          </a:p>
          <a:p>
            <a:pPr marL="282575" marR="0" lvl="0" indent="-1428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 Story # 147: Lock User</a:t>
            </a:r>
          </a:p>
          <a:p>
            <a:pPr marL="282575" marR="0" lvl="0" indent="-1428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 Story # 250: Add Password Encryption</a:t>
            </a:r>
          </a:p>
          <a:p>
            <a:pPr marL="282575" marR="0" lvl="0" indent="-142875" algn="l" rtl="0">
              <a:lnSpc>
                <a:spcPct val="100000"/>
              </a:lnSpc>
              <a:spcBef>
                <a:spcPts val="2000"/>
              </a:spcBef>
              <a:spcAft>
                <a:spcPts val="0"/>
              </a:spcAft>
              <a:buClr>
                <a:srgbClr val="001D4D"/>
              </a:buClr>
              <a:buSzPts val="2200"/>
              <a:buFont typeface="Noto Sans Symbols"/>
              <a:buNone/>
            </a:pPr>
            <a:endParaRPr sz="2200" b="0" i="0" u="none" strike="noStrike" cap="none">
              <a:solidFill>
                <a:srgbClr val="001D4D"/>
              </a:solidFill>
              <a:latin typeface="Trebuchet MS"/>
              <a:ea typeface="Trebuchet MS"/>
              <a:cs typeface="Trebuchet MS"/>
              <a:sym typeface="Trebuchet MS"/>
            </a:endParaRPr>
          </a:p>
          <a:p>
            <a:pPr marL="139700" marR="0" lvl="0" indent="-139700" algn="l" rtl="0">
              <a:lnSpc>
                <a:spcPct val="100000"/>
              </a:lnSpc>
              <a:spcBef>
                <a:spcPts val="2000"/>
              </a:spcBef>
              <a:spcAft>
                <a:spcPts val="0"/>
              </a:spcAft>
              <a:buClr>
                <a:srgbClr val="001D4D"/>
              </a:buClr>
              <a:buSzPts val="2200"/>
              <a:buFont typeface="Noto Sans Symbols"/>
              <a:buNone/>
            </a:pPr>
            <a:endParaRPr sz="2200" b="0" i="0" u="none" strike="noStrike" cap="none">
              <a:solidFill>
                <a:srgbClr val="001D4D"/>
              </a:solidFill>
              <a:latin typeface="Trebuchet MS"/>
              <a:ea typeface="Trebuchet MS"/>
              <a:cs typeface="Trebuchet MS"/>
              <a:sym typeface="Trebuchet MS"/>
            </a:endParaRPr>
          </a:p>
        </p:txBody>
      </p:sp>
      <p:cxnSp>
        <p:nvCxnSpPr>
          <p:cNvPr id="287" name="Shape 287"/>
          <p:cNvCxnSpPr/>
          <p:nvPr/>
        </p:nvCxnSpPr>
        <p:spPr>
          <a:xfrm>
            <a:off x="655455" y="3617140"/>
            <a:ext cx="7816906" cy="0"/>
          </a:xfrm>
          <a:prstGeom prst="straightConnector1">
            <a:avLst/>
          </a:prstGeom>
          <a:noFill/>
          <a:ln w="9525" cap="flat" cmpd="sng">
            <a:solidFill>
              <a:srgbClr val="085684"/>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501707" y="380999"/>
            <a:ext cx="8367164" cy="865173"/>
          </a:xfrm>
          <a:prstGeom prst="rect">
            <a:avLst/>
          </a:prstGeom>
          <a:noFill/>
          <a:ln>
            <a:noFill/>
          </a:ln>
        </p:spPr>
        <p:txBody>
          <a:bodyPr wrap="square" lIns="91425" tIns="45700" rIns="91425" bIns="45700" anchor="b" anchorCtr="0">
            <a:noAutofit/>
          </a:bodyPr>
          <a:lstStyle/>
          <a:p>
            <a:pPr marL="0" marR="0" lvl="0" indent="-47625" algn="l" rtl="0">
              <a:lnSpc>
                <a:spcPct val="100000"/>
              </a:lnSpc>
              <a:spcBef>
                <a:spcPts val="0"/>
              </a:spcBef>
              <a:spcAft>
                <a:spcPts val="0"/>
              </a:spcAft>
              <a:buClr>
                <a:srgbClr val="001D4D"/>
              </a:buClr>
              <a:buSzPts val="750"/>
              <a:buFont typeface="Trebuchet MS"/>
              <a:buNone/>
            </a:pPr>
            <a:r>
              <a:rPr lang="en-US" sz="3000" b="1" i="0" u="none" strike="noStrike" cap="none">
                <a:solidFill>
                  <a:srgbClr val="001D4D"/>
                </a:solidFill>
                <a:latin typeface="Trebuchet MS"/>
                <a:ea typeface="Trebuchet MS"/>
                <a:cs typeface="Trebuchet MS"/>
                <a:sym typeface="Trebuchet MS"/>
              </a:rPr>
              <a:t>User Story #241: Add Users with CSV File</a:t>
            </a:r>
          </a:p>
        </p:txBody>
      </p:sp>
      <p:sp>
        <p:nvSpPr>
          <p:cNvPr id="294" name="Shape 294"/>
          <p:cNvSpPr txBox="1">
            <a:spLocks noGrp="1"/>
          </p:cNvSpPr>
          <p:nvPr>
            <p:ph type="body" idx="1"/>
          </p:nvPr>
        </p:nvSpPr>
        <p:spPr>
          <a:xfrm>
            <a:off x="779462" y="2387836"/>
            <a:ext cx="7583400" cy="4096172"/>
          </a:xfrm>
          <a:prstGeom prst="rect">
            <a:avLst/>
          </a:prstGeom>
          <a:noFill/>
          <a:ln>
            <a:noFill/>
          </a:ln>
        </p:spPr>
        <p:txBody>
          <a:bodyPr wrap="square" lIns="91425" tIns="45700" rIns="91425" bIns="45700" anchor="t" anchorCtr="0">
            <a:noAutofit/>
          </a:bodyPr>
          <a:lstStyle/>
          <a:p>
            <a:pPr marL="282575" marR="0" lvl="0" indent="-142875" algn="l" rtl="0">
              <a:lnSpc>
                <a:spcPct val="100000"/>
              </a:lnSpc>
              <a:spcBef>
                <a:spcPts val="0"/>
              </a:spcBef>
              <a:spcAft>
                <a:spcPts val="0"/>
              </a:spcAft>
              <a:buClr>
                <a:srgbClr val="001D4D"/>
              </a:buClr>
              <a:buSzPts val="1550"/>
              <a:buFont typeface="Noto Sans Symbols"/>
              <a:buChar char="●"/>
            </a:pPr>
            <a:r>
              <a:rPr lang="en-US" sz="1550" b="0" i="0" u="none" strike="noStrike" cap="none">
                <a:solidFill>
                  <a:srgbClr val="001D4D"/>
                </a:solidFill>
                <a:latin typeface="Trebuchet MS"/>
                <a:ea typeface="Trebuchet MS"/>
                <a:cs typeface="Trebuchet MS"/>
                <a:sym typeface="Trebuchet MS"/>
              </a:rPr>
              <a:t> The result of parsing a CSV file must be displayed in a table of imported users.</a:t>
            </a:r>
          </a:p>
          <a:p>
            <a:pPr marL="282575" marR="0" lvl="0" indent="-142875" algn="l" rtl="0">
              <a:lnSpc>
                <a:spcPct val="100000"/>
              </a:lnSpc>
              <a:spcBef>
                <a:spcPts val="2000"/>
              </a:spcBef>
              <a:spcAft>
                <a:spcPts val="0"/>
              </a:spcAft>
              <a:buClr>
                <a:srgbClr val="001D4D"/>
              </a:buClr>
              <a:buSzPts val="1550"/>
              <a:buFont typeface="Noto Sans Symbols"/>
              <a:buChar char="●"/>
            </a:pPr>
            <a:r>
              <a:rPr lang="en-US" sz="1550" b="0" i="0" u="none" strike="noStrike" cap="none">
                <a:solidFill>
                  <a:srgbClr val="001D4D"/>
                </a:solidFill>
                <a:latin typeface="Trebuchet MS"/>
                <a:ea typeface="Trebuchet MS"/>
                <a:cs typeface="Trebuchet MS"/>
                <a:sym typeface="Trebuchet MS"/>
              </a:rPr>
              <a:t> The system must only accept CSV files, other files must be rejected with a warning. </a:t>
            </a:r>
          </a:p>
          <a:p>
            <a:pPr marL="282575" marR="0" lvl="0" indent="-142875" algn="l" rtl="0">
              <a:lnSpc>
                <a:spcPct val="100000"/>
              </a:lnSpc>
              <a:spcBef>
                <a:spcPts val="2000"/>
              </a:spcBef>
              <a:spcAft>
                <a:spcPts val="0"/>
              </a:spcAft>
              <a:buClr>
                <a:srgbClr val="001D4D"/>
              </a:buClr>
              <a:buSzPts val="1550"/>
              <a:buFont typeface="Noto Sans Symbols"/>
              <a:buChar char="●"/>
            </a:pPr>
            <a:r>
              <a:rPr lang="en-US" sz="1550" b="0" i="0" u="none" strike="noStrike" cap="none">
                <a:solidFill>
                  <a:srgbClr val="001D4D"/>
                </a:solidFill>
                <a:latin typeface="Trebuchet MS"/>
                <a:ea typeface="Trebuchet MS"/>
                <a:cs typeface="Trebuchet MS"/>
                <a:sym typeface="Trebuchet MS"/>
              </a:rPr>
              <a:t> If no CSV file is selected, the system will warn the user. </a:t>
            </a:r>
          </a:p>
          <a:p>
            <a:pPr marL="282575" marR="0" lvl="0" indent="-142875" algn="l" rtl="0">
              <a:lnSpc>
                <a:spcPct val="100000"/>
              </a:lnSpc>
              <a:spcBef>
                <a:spcPts val="2000"/>
              </a:spcBef>
              <a:spcAft>
                <a:spcPts val="0"/>
              </a:spcAft>
              <a:buClr>
                <a:srgbClr val="001D4D"/>
              </a:buClr>
              <a:buSzPts val="1550"/>
              <a:buFont typeface="Noto Sans Symbols"/>
              <a:buChar char="●"/>
            </a:pPr>
            <a:r>
              <a:rPr lang="en-US" sz="1550" b="0" i="0" u="none" strike="noStrike" cap="none">
                <a:solidFill>
                  <a:srgbClr val="001D4D"/>
                </a:solidFill>
                <a:latin typeface="Trebuchet MS"/>
                <a:ea typeface="Trebuchet MS"/>
                <a:cs typeface="Trebuchet MS"/>
                <a:sym typeface="Trebuchet MS"/>
              </a:rPr>
              <a:t> The admin must be able to edit the information of any imported user before the user is added to the database.</a:t>
            </a:r>
          </a:p>
          <a:p>
            <a:pPr marL="282575" marR="0" lvl="0" indent="-142875" algn="l" rtl="0">
              <a:lnSpc>
                <a:spcPct val="100000"/>
              </a:lnSpc>
              <a:spcBef>
                <a:spcPts val="2000"/>
              </a:spcBef>
              <a:spcAft>
                <a:spcPts val="0"/>
              </a:spcAft>
              <a:buClr>
                <a:srgbClr val="001D4D"/>
              </a:buClr>
              <a:buSzPts val="1550"/>
              <a:buFont typeface="Noto Sans Symbols"/>
              <a:buChar char="●"/>
            </a:pPr>
            <a:r>
              <a:rPr lang="en-US" sz="1550" b="0" i="0" u="none" strike="noStrike" cap="none">
                <a:solidFill>
                  <a:srgbClr val="001D4D"/>
                </a:solidFill>
                <a:latin typeface="Trebuchet MS"/>
                <a:ea typeface="Trebuchet MS"/>
                <a:cs typeface="Trebuchet MS"/>
                <a:sym typeface="Trebuchet MS"/>
              </a:rPr>
              <a:t> The admin must be able to delete any imported user before it is added. </a:t>
            </a:r>
          </a:p>
          <a:p>
            <a:pPr marL="282575" marR="0" lvl="0" indent="-142875" algn="l" rtl="0">
              <a:lnSpc>
                <a:spcPct val="100000"/>
              </a:lnSpc>
              <a:spcBef>
                <a:spcPts val="2000"/>
              </a:spcBef>
              <a:spcAft>
                <a:spcPts val="0"/>
              </a:spcAft>
              <a:buClr>
                <a:srgbClr val="001D4D"/>
              </a:buClr>
              <a:buSzPts val="1550"/>
              <a:buFont typeface="Noto Sans Symbols"/>
              <a:buChar char="●"/>
            </a:pPr>
            <a:r>
              <a:rPr lang="en-US" sz="1550" b="0" i="0" u="none" strike="noStrike" cap="none">
                <a:solidFill>
                  <a:srgbClr val="001D4D"/>
                </a:solidFill>
                <a:latin typeface="Trebuchet MS"/>
                <a:ea typeface="Trebuchet MS"/>
                <a:cs typeface="Trebuchet MS"/>
                <a:sym typeface="Trebuchet MS"/>
              </a:rPr>
              <a:t> If a user cannot be added to the database, the system must display an error message and the admin will be able to edit any rejected user and try again.</a:t>
            </a:r>
          </a:p>
          <a:p>
            <a:pPr marL="282575" marR="0" lvl="0" indent="-142875" algn="l" rtl="0">
              <a:lnSpc>
                <a:spcPct val="100000"/>
              </a:lnSpc>
              <a:spcBef>
                <a:spcPts val="2000"/>
              </a:spcBef>
              <a:spcAft>
                <a:spcPts val="0"/>
              </a:spcAft>
              <a:buClr>
                <a:srgbClr val="001D4D"/>
              </a:buClr>
              <a:buSzPts val="1600"/>
              <a:buFont typeface="Noto Sans Symbols"/>
              <a:buNone/>
            </a:pPr>
            <a:endParaRPr sz="1600" b="0" i="0" u="none" strike="noStrike" cap="none">
              <a:solidFill>
                <a:srgbClr val="001D4D"/>
              </a:solidFill>
              <a:latin typeface="Trebuchet MS"/>
              <a:ea typeface="Trebuchet MS"/>
              <a:cs typeface="Trebuchet MS"/>
              <a:sym typeface="Trebuchet MS"/>
            </a:endParaRPr>
          </a:p>
        </p:txBody>
      </p:sp>
      <p:sp>
        <p:nvSpPr>
          <p:cNvPr id="295" name="Shape 295"/>
          <p:cNvSpPr/>
          <p:nvPr/>
        </p:nvSpPr>
        <p:spPr>
          <a:xfrm>
            <a:off x="622973" y="1310028"/>
            <a:ext cx="8116421" cy="1077024"/>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lt1"/>
              </a:buClr>
              <a:buSzPts val="1800"/>
              <a:buFont typeface="Trebuchet MS"/>
              <a:buNone/>
            </a:pPr>
            <a:r>
              <a:rPr lang="en-US" sz="1800" b="1" i="0" u="none" strike="noStrike" cap="none">
                <a:solidFill>
                  <a:schemeClr val="lt1"/>
                </a:solidFill>
                <a:latin typeface="Trebuchet MS"/>
                <a:ea typeface="Trebuchet MS"/>
                <a:cs typeface="Trebuchet MS"/>
                <a:sym typeface="Trebuchet MS"/>
              </a:rPr>
              <a:t>As an administrator, I would like to be able to add multiple users in one batch using a CSV file so that I don’t have to manually add each user one at a time.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descr="241-sequence.png"/>
          <p:cNvPicPr preferRelativeResize="0"/>
          <p:nvPr/>
        </p:nvPicPr>
        <p:blipFill rotWithShape="1">
          <a:blip r:embed="rId3">
            <a:alphaModFix/>
          </a:blip>
          <a:srcRect/>
          <a:stretch/>
        </p:blipFill>
        <p:spPr>
          <a:xfrm>
            <a:off x="582626" y="378292"/>
            <a:ext cx="8037414" cy="551661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Shape 306" descr="241-screenshot1.png"/>
          <p:cNvPicPr preferRelativeResize="0"/>
          <p:nvPr/>
        </p:nvPicPr>
        <p:blipFill rotWithShape="1">
          <a:blip r:embed="rId3">
            <a:alphaModFix/>
          </a:blip>
          <a:srcRect/>
          <a:stretch/>
        </p:blipFill>
        <p:spPr>
          <a:xfrm>
            <a:off x="1076240" y="326119"/>
            <a:ext cx="7310817" cy="55954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501707" y="380999"/>
            <a:ext cx="8367164" cy="865173"/>
          </a:xfrm>
          <a:prstGeom prst="rect">
            <a:avLst/>
          </a:prstGeom>
          <a:noFill/>
          <a:ln>
            <a:noFill/>
          </a:ln>
        </p:spPr>
        <p:txBody>
          <a:bodyPr wrap="square" lIns="91425" tIns="45700" rIns="91425" bIns="45700" anchor="b" anchorCtr="0">
            <a:noAutofit/>
          </a:bodyPr>
          <a:lstStyle/>
          <a:p>
            <a:pPr marL="0" marR="0" lvl="0" indent="-47625" algn="l" rtl="0">
              <a:lnSpc>
                <a:spcPct val="100000"/>
              </a:lnSpc>
              <a:spcBef>
                <a:spcPts val="0"/>
              </a:spcBef>
              <a:spcAft>
                <a:spcPts val="0"/>
              </a:spcAft>
              <a:buClr>
                <a:srgbClr val="001D4D"/>
              </a:buClr>
              <a:buSzPts val="750"/>
              <a:buFont typeface="Trebuchet MS"/>
              <a:buNone/>
            </a:pPr>
            <a:r>
              <a:rPr lang="en-US" sz="3000" b="1" i="0" u="none" strike="noStrike" cap="none">
                <a:solidFill>
                  <a:srgbClr val="001D4D"/>
                </a:solidFill>
                <a:latin typeface="Trebuchet MS"/>
                <a:ea typeface="Trebuchet MS"/>
                <a:cs typeface="Trebuchet MS"/>
                <a:sym typeface="Trebuchet MS"/>
              </a:rPr>
              <a:t>User Story #300: Improve Document List Presentation</a:t>
            </a:r>
          </a:p>
        </p:txBody>
      </p:sp>
      <p:sp>
        <p:nvSpPr>
          <p:cNvPr id="313" name="Shape 313"/>
          <p:cNvSpPr txBox="1">
            <a:spLocks noGrp="1"/>
          </p:cNvSpPr>
          <p:nvPr>
            <p:ph type="body" idx="1"/>
          </p:nvPr>
        </p:nvSpPr>
        <p:spPr>
          <a:xfrm>
            <a:off x="779462" y="2452573"/>
            <a:ext cx="7583400" cy="4096172"/>
          </a:xfrm>
          <a:prstGeom prst="rect">
            <a:avLst/>
          </a:prstGeom>
          <a:noFill/>
          <a:ln>
            <a:noFill/>
          </a:ln>
        </p:spPr>
        <p:txBody>
          <a:bodyPr wrap="square" lIns="91425" tIns="45700" rIns="91425" bIns="45700" anchor="t" anchorCtr="0">
            <a:noAutofit/>
          </a:bodyPr>
          <a:lstStyle/>
          <a:p>
            <a:pPr marL="282575" marR="0" lvl="0" indent="-142875" algn="l" rtl="0">
              <a:lnSpc>
                <a:spcPct val="100000"/>
              </a:lnSpc>
              <a:spcBef>
                <a:spcPts val="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In the document list view, documents must be grouped by their status. </a:t>
            </a:r>
          </a:p>
          <a:p>
            <a:pPr marL="282575" marR="0" lvl="0" indent="-142875" algn="l" rtl="0">
              <a:lnSpc>
                <a:spcPct val="100000"/>
              </a:lnSpc>
              <a:spcBef>
                <a:spcPts val="200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Pending documents must appear first, followed by Reviewed documents, and lastly Done documents. </a:t>
            </a:r>
          </a:p>
          <a:p>
            <a:pPr marL="282575" marR="0" lvl="0" indent="-142875" algn="l" rtl="0">
              <a:lnSpc>
                <a:spcPct val="100000"/>
              </a:lnSpc>
              <a:spcBef>
                <a:spcPts val="200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Pending documents must have a red status label. </a:t>
            </a:r>
          </a:p>
          <a:p>
            <a:pPr marL="282575" marR="0" lvl="0" indent="-142875" algn="l" rtl="0">
              <a:lnSpc>
                <a:spcPct val="100000"/>
              </a:lnSpc>
              <a:spcBef>
                <a:spcPts val="200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Reviewed document must have an orange status label. </a:t>
            </a:r>
          </a:p>
          <a:p>
            <a:pPr marL="282575" marR="0" lvl="0" indent="-142875" algn="l" rtl="0">
              <a:lnSpc>
                <a:spcPct val="100000"/>
              </a:lnSpc>
              <a:spcBef>
                <a:spcPts val="200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Done documents must have a green status label. </a:t>
            </a:r>
          </a:p>
          <a:p>
            <a:pPr marL="282575" marR="0" lvl="0" indent="-142875" algn="l" rtl="0">
              <a:lnSpc>
                <a:spcPct val="100000"/>
              </a:lnSpc>
              <a:spcBef>
                <a:spcPts val="200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The color of the document status label must update when the status of the document changes. </a:t>
            </a:r>
          </a:p>
          <a:p>
            <a:pPr marL="282575" marR="0" lvl="0" indent="-142875" algn="l" rtl="0">
              <a:lnSpc>
                <a:spcPct val="100000"/>
              </a:lnSpc>
              <a:spcBef>
                <a:spcPts val="2000"/>
              </a:spcBef>
              <a:spcAft>
                <a:spcPts val="0"/>
              </a:spcAft>
              <a:buClr>
                <a:srgbClr val="001D4D"/>
              </a:buClr>
              <a:buSzPts val="1600"/>
              <a:buFont typeface="Noto Sans Symbols"/>
              <a:buNone/>
            </a:pPr>
            <a:endParaRPr sz="1600" b="0" i="0" u="none" strike="noStrike" cap="none">
              <a:solidFill>
                <a:srgbClr val="001D4D"/>
              </a:solidFill>
              <a:latin typeface="Trebuchet MS"/>
              <a:ea typeface="Trebuchet MS"/>
              <a:cs typeface="Trebuchet MS"/>
              <a:sym typeface="Trebuchet MS"/>
            </a:endParaRPr>
          </a:p>
        </p:txBody>
      </p:sp>
      <p:sp>
        <p:nvSpPr>
          <p:cNvPr id="314" name="Shape 314"/>
          <p:cNvSpPr/>
          <p:nvPr/>
        </p:nvSpPr>
        <p:spPr>
          <a:xfrm>
            <a:off x="622973" y="1310028"/>
            <a:ext cx="8116421" cy="1077024"/>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lt1"/>
              </a:buClr>
              <a:buSzPts val="1800"/>
              <a:buFont typeface="Trebuchet MS"/>
              <a:buNone/>
            </a:pPr>
            <a:r>
              <a:rPr lang="en-US" sz="1800" b="1" i="0" u="none" strike="noStrike" cap="none">
                <a:solidFill>
                  <a:schemeClr val="lt1"/>
                </a:solidFill>
                <a:latin typeface="Trebuchet MS"/>
                <a:ea typeface="Trebuchet MS"/>
                <a:cs typeface="Trebuchet MS"/>
                <a:sym typeface="Trebuchet MS"/>
              </a:rPr>
              <a:t>As an officer, I would like to view an improved document list where documents have been ordered by their status and have different color labels so that I can easily distinguish between the different types of documents.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505991" y="381000"/>
            <a:ext cx="7583486" cy="1044575"/>
          </a:xfrm>
          <a:prstGeom prst="rect">
            <a:avLst/>
          </a:prstGeom>
          <a:noFill/>
          <a:ln>
            <a:noFill/>
          </a:ln>
        </p:spPr>
        <p:txBody>
          <a:bodyPr wrap="square" lIns="91425" tIns="45700" rIns="91425" bIns="45700" anchor="b" anchorCtr="0">
            <a:noAutofit/>
          </a:bodyPr>
          <a:lstStyle/>
          <a:p>
            <a:pPr marL="0" marR="0" lvl="0" indent="-60325" algn="l" rtl="0">
              <a:lnSpc>
                <a:spcPct val="100000"/>
              </a:lnSpc>
              <a:spcBef>
                <a:spcPts val="0"/>
              </a:spcBef>
              <a:spcAft>
                <a:spcPts val="0"/>
              </a:spcAft>
              <a:buClr>
                <a:srgbClr val="001D4D"/>
              </a:buClr>
              <a:buSzPts val="950"/>
              <a:buFont typeface="Trebuchet MS"/>
              <a:buNone/>
            </a:pPr>
            <a:r>
              <a:rPr lang="en-US" sz="3800" b="0" i="0" u="none" strike="noStrike" cap="none" dirty="0" smtClean="0">
                <a:solidFill>
                  <a:srgbClr val="001D4D"/>
                </a:solidFill>
                <a:latin typeface="Trebuchet MS"/>
                <a:ea typeface="Trebuchet MS"/>
                <a:cs typeface="Trebuchet MS"/>
                <a:sym typeface="Trebuchet MS"/>
              </a:rPr>
              <a:t>Solution</a:t>
            </a:r>
            <a:endParaRPr lang="en-US" sz="3800" b="0" i="0" u="none" strike="noStrike" cap="none" dirty="0">
              <a:solidFill>
                <a:srgbClr val="001D4D"/>
              </a:solidFill>
              <a:latin typeface="Trebuchet MS"/>
              <a:ea typeface="Trebuchet MS"/>
              <a:cs typeface="Trebuchet MS"/>
              <a:sym typeface="Trebuchet MS"/>
            </a:endParaRPr>
          </a:p>
        </p:txBody>
      </p:sp>
      <p:sp>
        <p:nvSpPr>
          <p:cNvPr id="159" name="Shape 159"/>
          <p:cNvSpPr txBox="1"/>
          <p:nvPr/>
        </p:nvSpPr>
        <p:spPr>
          <a:xfrm>
            <a:off x="505991" y="1265777"/>
            <a:ext cx="5724097" cy="5206500"/>
          </a:xfrm>
          <a:prstGeom prst="rect">
            <a:avLst/>
          </a:prstGeom>
          <a:noFill/>
          <a:ln>
            <a:noFill/>
          </a:ln>
        </p:spPr>
        <p:txBody>
          <a:bodyPr wrap="square" lIns="91425" tIns="91425" rIns="91425" bIns="91425" anchor="ctr" anchorCtr="0">
            <a:noAutofit/>
          </a:bodyPr>
          <a:lstStyle/>
          <a:p>
            <a:pPr>
              <a:buClr>
                <a:srgbClr val="336699"/>
              </a:buClr>
              <a:buSzPct val="100000"/>
              <a:defRPr/>
            </a:pPr>
            <a:r>
              <a:rPr lang="en-US" sz="2400" dirty="0">
                <a:solidFill>
                  <a:schemeClr val="tx1"/>
                </a:solidFill>
                <a:latin typeface="+mj-lt"/>
              </a:rPr>
              <a:t>The Virtual Roll Call (VRC) web application solves the following problems:</a:t>
            </a:r>
          </a:p>
          <a:p>
            <a:pPr marL="571500" indent="-571500">
              <a:buClr>
                <a:srgbClr val="081E3F"/>
              </a:buClr>
              <a:buSzPct val="100000"/>
              <a:buFont typeface="Arial" panose="020B0604020202020204" pitchFamily="34" charset="0"/>
              <a:buChar char="•"/>
              <a:defRPr/>
            </a:pPr>
            <a:r>
              <a:rPr lang="en-US" sz="2400" b="1" dirty="0">
                <a:solidFill>
                  <a:schemeClr val="tx1"/>
                </a:solidFill>
                <a:latin typeface="+mj-lt"/>
              </a:rPr>
              <a:t>Eliminates the need for in person roll calls</a:t>
            </a:r>
          </a:p>
          <a:p>
            <a:pPr marL="571500" indent="-571500">
              <a:buClr>
                <a:srgbClr val="081E3F"/>
              </a:buClr>
              <a:buSzPct val="100000"/>
              <a:buFont typeface="Arial" panose="020B0604020202020204" pitchFamily="34" charset="0"/>
              <a:buChar char="•"/>
              <a:defRPr/>
            </a:pPr>
            <a:r>
              <a:rPr lang="en-US" sz="2400" b="1" dirty="0">
                <a:solidFill>
                  <a:schemeClr val="tx1"/>
                </a:solidFill>
                <a:latin typeface="+mj-lt"/>
              </a:rPr>
              <a:t>Allows officers to receive information in real-time</a:t>
            </a:r>
          </a:p>
          <a:p>
            <a:pPr marL="571500" indent="-571500">
              <a:buClr>
                <a:srgbClr val="081E3F"/>
              </a:buClr>
              <a:buSzPct val="100000"/>
              <a:buFont typeface="Arial" panose="020B0604020202020204" pitchFamily="34" charset="0"/>
              <a:buChar char="•"/>
              <a:defRPr/>
            </a:pPr>
            <a:r>
              <a:rPr lang="en-US" sz="2400" b="1" dirty="0">
                <a:solidFill>
                  <a:schemeClr val="tx1"/>
                </a:solidFill>
                <a:latin typeface="+mj-lt"/>
              </a:rPr>
              <a:t>Verifies that officers have reviewed required documents</a:t>
            </a:r>
          </a:p>
          <a:p>
            <a:pPr marL="571500" indent="-571500">
              <a:buClr>
                <a:srgbClr val="081E3F"/>
              </a:buClr>
              <a:buSzPct val="100000"/>
              <a:buFont typeface="Arial" panose="020B0604020202020204" pitchFamily="34" charset="0"/>
              <a:buChar char="•"/>
              <a:defRPr/>
            </a:pPr>
            <a:endParaRPr sz="1500" b="0" i="0" u="none" strike="noStrike" cap="none" dirty="0">
              <a:solidFill>
                <a:schemeClr val="dk1"/>
              </a:solidFill>
              <a:latin typeface="Arial"/>
              <a:ea typeface="Arial"/>
              <a:cs typeface="Arial"/>
              <a:sym typeface="Arial"/>
            </a:endParaRPr>
          </a:p>
        </p:txBody>
      </p:sp>
      <p:pic>
        <p:nvPicPr>
          <p:cNvPr id="160" name="Shape 160" descr="A close up of a sign  Description generated with very high confidence"/>
          <p:cNvPicPr preferRelativeResize="0"/>
          <p:nvPr/>
        </p:nvPicPr>
        <p:blipFill rotWithShape="1">
          <a:blip r:embed="rId3">
            <a:alphaModFix/>
          </a:blip>
          <a:srcRect/>
          <a:stretch/>
        </p:blipFill>
        <p:spPr>
          <a:xfrm>
            <a:off x="6478479" y="1425575"/>
            <a:ext cx="2132860" cy="2848632"/>
          </a:xfrm>
          <a:prstGeom prst="rect">
            <a:avLst/>
          </a:prstGeom>
          <a:noFill/>
          <a:ln>
            <a:noFill/>
          </a:ln>
        </p:spPr>
      </p:pic>
    </p:spTree>
    <p:extLst>
      <p:ext uri="{BB962C8B-B14F-4D97-AF65-F5344CB8AC3E}">
        <p14:creationId xmlns:p14="http://schemas.microsoft.com/office/powerpoint/2010/main" val="40785661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Shape 319" descr="300-sequence.png"/>
          <p:cNvPicPr preferRelativeResize="0"/>
          <p:nvPr/>
        </p:nvPicPr>
        <p:blipFill rotWithShape="1">
          <a:blip r:embed="rId3">
            <a:alphaModFix/>
          </a:blip>
          <a:srcRect/>
          <a:stretch/>
        </p:blipFill>
        <p:spPr>
          <a:xfrm>
            <a:off x="964643" y="422031"/>
            <a:ext cx="7292556" cy="552134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Shape 325" descr="300-screenshot1.png"/>
          <p:cNvPicPr preferRelativeResize="0"/>
          <p:nvPr/>
        </p:nvPicPr>
        <p:blipFill rotWithShape="1">
          <a:blip r:embed="rId3">
            <a:alphaModFix/>
          </a:blip>
          <a:srcRect/>
          <a:stretch/>
        </p:blipFill>
        <p:spPr>
          <a:xfrm>
            <a:off x="616194" y="427554"/>
            <a:ext cx="7914856" cy="553734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501707" y="380999"/>
            <a:ext cx="8367164" cy="865173"/>
          </a:xfrm>
          <a:prstGeom prst="rect">
            <a:avLst/>
          </a:prstGeom>
          <a:noFill/>
          <a:ln>
            <a:noFill/>
          </a:ln>
        </p:spPr>
        <p:txBody>
          <a:bodyPr wrap="square" lIns="91425" tIns="45700" rIns="91425" bIns="45700" anchor="b" anchorCtr="0">
            <a:noAutofit/>
          </a:bodyPr>
          <a:lstStyle/>
          <a:p>
            <a:pPr marL="0" marR="0" lvl="0" indent="-47625" algn="l" rtl="0">
              <a:lnSpc>
                <a:spcPct val="100000"/>
              </a:lnSpc>
              <a:spcBef>
                <a:spcPts val="0"/>
              </a:spcBef>
              <a:spcAft>
                <a:spcPts val="0"/>
              </a:spcAft>
              <a:buClr>
                <a:srgbClr val="001D4D"/>
              </a:buClr>
              <a:buSzPts val="750"/>
              <a:buFont typeface="Trebuchet MS"/>
              <a:buNone/>
            </a:pPr>
            <a:r>
              <a:rPr lang="en-US" sz="3000" b="1" i="0" u="none" strike="noStrike" cap="none">
                <a:solidFill>
                  <a:srgbClr val="001D4D"/>
                </a:solidFill>
                <a:latin typeface="Trebuchet MS"/>
                <a:ea typeface="Trebuchet MS"/>
                <a:cs typeface="Trebuchet MS"/>
                <a:sym typeface="Trebuchet MS"/>
              </a:rPr>
              <a:t>User Story #147: </a:t>
            </a:r>
          </a:p>
          <a:p>
            <a:pPr marL="0" marR="0" lvl="0" indent="-47625" algn="ctr" rtl="0">
              <a:lnSpc>
                <a:spcPct val="100000"/>
              </a:lnSpc>
              <a:spcBef>
                <a:spcPts val="0"/>
              </a:spcBef>
              <a:spcAft>
                <a:spcPts val="0"/>
              </a:spcAft>
              <a:buClr>
                <a:srgbClr val="001D4D"/>
              </a:buClr>
              <a:buSzPts val="750"/>
              <a:buFont typeface="Trebuchet MS"/>
              <a:buNone/>
            </a:pPr>
            <a:r>
              <a:rPr lang="en-US" sz="3000" b="1"/>
              <a:t>Lock User after Consecutive Failed Attempts.</a:t>
            </a:r>
          </a:p>
        </p:txBody>
      </p:sp>
      <p:sp>
        <p:nvSpPr>
          <p:cNvPr id="332" name="Shape 332"/>
          <p:cNvSpPr txBox="1">
            <a:spLocks noGrp="1"/>
          </p:cNvSpPr>
          <p:nvPr>
            <p:ph type="body" idx="1"/>
          </p:nvPr>
        </p:nvSpPr>
        <p:spPr>
          <a:xfrm>
            <a:off x="779462" y="2387836"/>
            <a:ext cx="7583400" cy="4096172"/>
          </a:xfrm>
          <a:prstGeom prst="rect">
            <a:avLst/>
          </a:prstGeom>
          <a:noFill/>
          <a:ln>
            <a:noFill/>
          </a:ln>
        </p:spPr>
        <p:txBody>
          <a:bodyPr wrap="square" lIns="91425" tIns="45700" rIns="91425" bIns="45700" anchor="t" anchorCtr="0">
            <a:noAutofit/>
          </a:bodyPr>
          <a:lstStyle/>
          <a:p>
            <a:pPr marL="457200" marR="0" lvl="0" indent="-381000" algn="l" rtl="0">
              <a:lnSpc>
                <a:spcPct val="100000"/>
              </a:lnSpc>
              <a:spcBef>
                <a:spcPts val="0"/>
              </a:spcBef>
              <a:spcAft>
                <a:spcPts val="0"/>
              </a:spcAft>
              <a:buSzPts val="2400"/>
              <a:buChar char="●"/>
            </a:pPr>
            <a:r>
              <a:rPr lang="en-US" sz="2400"/>
              <a:t>The system should lock the account after five attempts.</a:t>
            </a:r>
          </a:p>
          <a:p>
            <a:pPr marL="457200" marR="0" lvl="0" indent="-381000" algn="l" rtl="0">
              <a:lnSpc>
                <a:spcPct val="100000"/>
              </a:lnSpc>
              <a:spcBef>
                <a:spcPts val="0"/>
              </a:spcBef>
              <a:spcAft>
                <a:spcPts val="0"/>
              </a:spcAft>
              <a:buSzPts val="2400"/>
              <a:buChar char="●"/>
            </a:pPr>
            <a:r>
              <a:rPr lang="en-US" sz="2400"/>
              <a:t>If I enter incorrect credentials, I should see an appropriate response message with the remaining available attempts.</a:t>
            </a:r>
          </a:p>
          <a:p>
            <a:pPr marL="457200" marR="0" lvl="0" indent="-381000" algn="l" rtl="0">
              <a:lnSpc>
                <a:spcPct val="100000"/>
              </a:lnSpc>
              <a:spcBef>
                <a:spcPts val="0"/>
              </a:spcBef>
              <a:spcAft>
                <a:spcPts val="0"/>
              </a:spcAft>
              <a:buSzPts val="2400"/>
              <a:buChar char="●"/>
            </a:pPr>
            <a:r>
              <a:rPr lang="en-US" sz="2400"/>
              <a:t>I should be able to retry authentication myself after the third time with a stronger warning and must reset my password to unlock my account.</a:t>
            </a:r>
          </a:p>
          <a:p>
            <a:pPr marL="457200" marR="0" lvl="0" indent="-381000" algn="l" rtl="0">
              <a:lnSpc>
                <a:spcPct val="100000"/>
              </a:lnSpc>
              <a:spcBef>
                <a:spcPts val="0"/>
              </a:spcBef>
              <a:spcAft>
                <a:spcPts val="0"/>
              </a:spcAft>
              <a:buSzPts val="2400"/>
              <a:buChar char="●"/>
            </a:pPr>
            <a:r>
              <a:rPr lang="en-US" sz="2400"/>
              <a:t>A notification must be sent to my manager upon account lockout.</a:t>
            </a:r>
          </a:p>
        </p:txBody>
      </p:sp>
      <p:sp>
        <p:nvSpPr>
          <p:cNvPr id="333" name="Shape 333"/>
          <p:cNvSpPr/>
          <p:nvPr/>
        </p:nvSpPr>
        <p:spPr>
          <a:xfrm>
            <a:off x="622973" y="1310028"/>
            <a:ext cx="8116421" cy="1077024"/>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lt1"/>
              </a:buClr>
              <a:buSzPts val="1800"/>
              <a:buFont typeface="Trebuchet MS"/>
              <a:buNone/>
            </a:pPr>
            <a:r>
              <a:rPr lang="en-US" sz="1800" b="1">
                <a:solidFill>
                  <a:schemeClr val="lt1"/>
                </a:solidFill>
                <a:latin typeface="Trebuchet MS"/>
                <a:ea typeface="Trebuchet MS"/>
                <a:cs typeface="Trebuchet MS"/>
                <a:sym typeface="Trebuchet MS"/>
              </a:rPr>
              <a:t>As an officer, I want my account to be locked after five consecutive login attempts, so that they system does not get hacked.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p:nvPr/>
        </p:nvSpPr>
        <p:spPr>
          <a:xfrm>
            <a:off x="3957006" y="2484255"/>
            <a:ext cx="995320" cy="738664"/>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Insert sequence diagram</a:t>
            </a:r>
          </a:p>
        </p:txBody>
      </p:sp>
      <p:pic>
        <p:nvPicPr>
          <p:cNvPr id="339" name="Shape 339"/>
          <p:cNvPicPr preferRelativeResize="0"/>
          <p:nvPr/>
        </p:nvPicPr>
        <p:blipFill>
          <a:blip r:embed="rId3">
            <a:alphaModFix/>
          </a:blip>
          <a:stretch>
            <a:fillRect/>
          </a:stretch>
        </p:blipFill>
        <p:spPr>
          <a:xfrm>
            <a:off x="989475" y="494500"/>
            <a:ext cx="7165050" cy="5206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p:nvPr/>
        </p:nvSpPr>
        <p:spPr>
          <a:xfrm>
            <a:off x="3957005" y="2484255"/>
            <a:ext cx="1213805" cy="52322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Insert screenshot</a:t>
            </a:r>
          </a:p>
        </p:txBody>
      </p:sp>
      <p:pic>
        <p:nvPicPr>
          <p:cNvPr id="346" name="Shape 346"/>
          <p:cNvPicPr preferRelativeResize="0"/>
          <p:nvPr/>
        </p:nvPicPr>
        <p:blipFill>
          <a:blip r:embed="rId3">
            <a:alphaModFix/>
          </a:blip>
          <a:stretch>
            <a:fillRect/>
          </a:stretch>
        </p:blipFill>
        <p:spPr>
          <a:xfrm>
            <a:off x="3412725" y="407325"/>
            <a:ext cx="5264750" cy="3796000"/>
          </a:xfrm>
          <a:prstGeom prst="rect">
            <a:avLst/>
          </a:prstGeom>
          <a:noFill/>
          <a:ln>
            <a:noFill/>
          </a:ln>
        </p:spPr>
      </p:pic>
      <p:pic>
        <p:nvPicPr>
          <p:cNvPr id="347" name="Shape 347"/>
          <p:cNvPicPr preferRelativeResize="0"/>
          <p:nvPr/>
        </p:nvPicPr>
        <p:blipFill>
          <a:blip r:embed="rId4">
            <a:alphaModFix/>
          </a:blip>
          <a:stretch>
            <a:fillRect/>
          </a:stretch>
        </p:blipFill>
        <p:spPr>
          <a:xfrm>
            <a:off x="603375" y="2851975"/>
            <a:ext cx="5519026" cy="3495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Shape 353"/>
          <p:cNvSpPr txBox="1">
            <a:spLocks noGrp="1"/>
          </p:cNvSpPr>
          <p:nvPr>
            <p:ph type="title"/>
          </p:nvPr>
        </p:nvSpPr>
        <p:spPr>
          <a:xfrm>
            <a:off x="501707" y="380999"/>
            <a:ext cx="8367164" cy="865173"/>
          </a:xfrm>
          <a:prstGeom prst="rect">
            <a:avLst/>
          </a:prstGeom>
          <a:noFill/>
          <a:ln>
            <a:noFill/>
          </a:ln>
        </p:spPr>
        <p:txBody>
          <a:bodyPr wrap="square" lIns="91425" tIns="45700" rIns="91425" bIns="45700" anchor="b" anchorCtr="0">
            <a:noAutofit/>
          </a:bodyPr>
          <a:lstStyle/>
          <a:p>
            <a:pPr marL="0" marR="0" lvl="0" indent="-47625" algn="l" rtl="0">
              <a:lnSpc>
                <a:spcPct val="100000"/>
              </a:lnSpc>
              <a:spcBef>
                <a:spcPts val="0"/>
              </a:spcBef>
              <a:spcAft>
                <a:spcPts val="0"/>
              </a:spcAft>
              <a:buClr>
                <a:srgbClr val="001D4D"/>
              </a:buClr>
              <a:buSzPts val="750"/>
              <a:buFont typeface="Trebuchet MS"/>
              <a:buNone/>
            </a:pPr>
            <a:r>
              <a:rPr lang="en-US" sz="3000" b="1" i="0" u="none" strike="noStrike" cap="none">
                <a:solidFill>
                  <a:srgbClr val="001D4D"/>
                </a:solidFill>
                <a:latin typeface="Trebuchet MS"/>
                <a:ea typeface="Trebuchet MS"/>
                <a:cs typeface="Trebuchet MS"/>
                <a:sym typeface="Trebuchet MS"/>
              </a:rPr>
              <a:t>User Story #250: </a:t>
            </a:r>
            <a:r>
              <a:rPr lang="en-US" sz="3000" b="1"/>
              <a:t>Password Encryption.</a:t>
            </a:r>
          </a:p>
        </p:txBody>
      </p:sp>
      <p:sp>
        <p:nvSpPr>
          <p:cNvPr id="354" name="Shape 354"/>
          <p:cNvSpPr txBox="1">
            <a:spLocks noGrp="1"/>
          </p:cNvSpPr>
          <p:nvPr>
            <p:ph type="body" idx="1"/>
          </p:nvPr>
        </p:nvSpPr>
        <p:spPr>
          <a:xfrm>
            <a:off x="779462" y="2387836"/>
            <a:ext cx="7583400" cy="4096172"/>
          </a:xfrm>
          <a:prstGeom prst="rect">
            <a:avLst/>
          </a:prstGeom>
          <a:noFill/>
          <a:ln>
            <a:noFill/>
          </a:ln>
        </p:spPr>
        <p:txBody>
          <a:bodyPr wrap="square" lIns="91425" tIns="45700" rIns="91425" bIns="45700" anchor="t" anchorCtr="0">
            <a:noAutofit/>
          </a:bodyPr>
          <a:lstStyle/>
          <a:p>
            <a:pPr marL="457200" marR="0" lvl="0" indent="-381000" algn="l" rtl="0">
              <a:lnSpc>
                <a:spcPct val="100000"/>
              </a:lnSpc>
              <a:spcBef>
                <a:spcPts val="0"/>
              </a:spcBef>
              <a:spcAft>
                <a:spcPts val="0"/>
              </a:spcAft>
              <a:buSzPts val="2400"/>
              <a:buChar char="●"/>
            </a:pPr>
            <a:r>
              <a:rPr lang="en-US" sz="2400"/>
              <a:t>The database should not allow anyone to guess how long and the format for passwords.</a:t>
            </a:r>
          </a:p>
          <a:p>
            <a:pPr marL="457200" marR="0" lvl="0" indent="-381000" algn="l" rtl="0">
              <a:lnSpc>
                <a:spcPct val="100000"/>
              </a:lnSpc>
              <a:spcBef>
                <a:spcPts val="0"/>
              </a:spcBef>
              <a:spcAft>
                <a:spcPts val="0"/>
              </a:spcAft>
              <a:buSzPts val="2400"/>
              <a:buChar char="●"/>
            </a:pPr>
            <a:r>
              <a:rPr lang="en-US" sz="2400"/>
              <a:t>Passwords are alpha-numeric only.</a:t>
            </a:r>
          </a:p>
          <a:p>
            <a:pPr marL="457200" marR="0" lvl="0" indent="-381000" algn="l" rtl="0">
              <a:lnSpc>
                <a:spcPct val="100000"/>
              </a:lnSpc>
              <a:spcBef>
                <a:spcPts val="0"/>
              </a:spcBef>
              <a:spcAft>
                <a:spcPts val="0"/>
              </a:spcAft>
              <a:buSzPts val="2400"/>
              <a:buChar char="●"/>
            </a:pPr>
            <a:r>
              <a:rPr lang="en-US" sz="2400"/>
              <a:t>Encrypt sensitive data such as login credentials for access. If user has forgotten password, must have Supervisor to reset password.</a:t>
            </a:r>
          </a:p>
        </p:txBody>
      </p:sp>
      <p:sp>
        <p:nvSpPr>
          <p:cNvPr id="355" name="Shape 355"/>
          <p:cNvSpPr/>
          <p:nvPr/>
        </p:nvSpPr>
        <p:spPr>
          <a:xfrm>
            <a:off x="622973" y="1310028"/>
            <a:ext cx="8116421" cy="1077024"/>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lt1"/>
              </a:buClr>
              <a:buSzPts val="1800"/>
              <a:buFont typeface="Trebuchet MS"/>
              <a:buNone/>
            </a:pPr>
            <a:r>
              <a:rPr lang="en-US" sz="1800" b="1">
                <a:solidFill>
                  <a:schemeClr val="lt1"/>
                </a:solidFill>
                <a:latin typeface="Trebuchet MS"/>
                <a:ea typeface="Trebuchet MS"/>
                <a:cs typeface="Trebuchet MS"/>
                <a:sym typeface="Trebuchet MS"/>
              </a:rPr>
              <a:t>As an administrator, I would like the system to encrypt my password to increase protection.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p:nvPr/>
        </p:nvSpPr>
        <p:spPr>
          <a:xfrm>
            <a:off x="3957006" y="2484255"/>
            <a:ext cx="995320" cy="738664"/>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Insert sequence diagram</a:t>
            </a:r>
          </a:p>
        </p:txBody>
      </p:sp>
      <p:pic>
        <p:nvPicPr>
          <p:cNvPr id="361" name="Shape 361"/>
          <p:cNvPicPr preferRelativeResize="0"/>
          <p:nvPr/>
        </p:nvPicPr>
        <p:blipFill>
          <a:blip r:embed="rId3">
            <a:alphaModFix/>
          </a:blip>
          <a:stretch>
            <a:fillRect/>
          </a:stretch>
        </p:blipFill>
        <p:spPr>
          <a:xfrm>
            <a:off x="1116575" y="778303"/>
            <a:ext cx="7175075" cy="5068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p:nvPr/>
        </p:nvSpPr>
        <p:spPr>
          <a:xfrm>
            <a:off x="3957005" y="2484255"/>
            <a:ext cx="1213805" cy="52322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Insert screenshot</a:t>
            </a:r>
          </a:p>
        </p:txBody>
      </p:sp>
      <p:pic>
        <p:nvPicPr>
          <p:cNvPr id="368" name="Shape 368"/>
          <p:cNvPicPr preferRelativeResize="0"/>
          <p:nvPr/>
        </p:nvPicPr>
        <p:blipFill>
          <a:blip r:embed="rId3">
            <a:alphaModFix/>
          </a:blip>
          <a:stretch>
            <a:fillRect/>
          </a:stretch>
        </p:blipFill>
        <p:spPr>
          <a:xfrm>
            <a:off x="1695048" y="562850"/>
            <a:ext cx="6229225" cy="5191025"/>
          </a:xfrm>
          <a:prstGeom prst="rect">
            <a:avLst/>
          </a:prstGeom>
          <a:noFill/>
          <a:ln>
            <a:noFill/>
          </a:ln>
        </p:spPr>
      </p:pic>
      <p:pic>
        <p:nvPicPr>
          <p:cNvPr id="369" name="Shape 369"/>
          <p:cNvPicPr preferRelativeResize="0"/>
          <p:nvPr/>
        </p:nvPicPr>
        <p:blipFill>
          <a:blip r:embed="rId4">
            <a:alphaModFix/>
          </a:blip>
          <a:stretch>
            <a:fillRect/>
          </a:stretch>
        </p:blipFill>
        <p:spPr>
          <a:xfrm>
            <a:off x="521030" y="4976300"/>
            <a:ext cx="8223825" cy="777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779462" y="381000"/>
            <a:ext cx="7583486" cy="1044575"/>
          </a:xfrm>
          <a:prstGeom prst="rect">
            <a:avLst/>
          </a:prstGeom>
          <a:noFill/>
          <a:ln>
            <a:noFill/>
          </a:ln>
        </p:spPr>
        <p:txBody>
          <a:bodyPr wrap="square" lIns="91425" tIns="91425" rIns="91425" bIns="91425" anchor="b" anchorCtr="0">
            <a:noAutofit/>
          </a:bodyPr>
          <a:lstStyle/>
          <a:p>
            <a:pPr marL="0" marR="0" lvl="0" indent="-254000" algn="l" rtl="0">
              <a:lnSpc>
                <a:spcPct val="100000"/>
              </a:lnSpc>
              <a:spcBef>
                <a:spcPts val="0"/>
              </a:spcBef>
              <a:spcAft>
                <a:spcPts val="0"/>
              </a:spcAft>
              <a:buClr>
                <a:srgbClr val="001D4D"/>
              </a:buClr>
              <a:buSzPts val="4000"/>
              <a:buFont typeface="Trebuchet MS"/>
              <a:buNone/>
            </a:pPr>
            <a:r>
              <a:rPr lang="en-US" sz="4000" b="1" i="0" u="none" strike="noStrike" cap="none">
                <a:solidFill>
                  <a:srgbClr val="001D4D"/>
                </a:solidFill>
                <a:latin typeface="Trebuchet MS"/>
                <a:ea typeface="Trebuchet MS"/>
                <a:cs typeface="Trebuchet MS"/>
                <a:sym typeface="Trebuchet MS"/>
              </a:rPr>
              <a:t>Sprint 4</a:t>
            </a:r>
          </a:p>
        </p:txBody>
      </p:sp>
      <p:sp>
        <p:nvSpPr>
          <p:cNvPr id="375" name="Shape 375"/>
          <p:cNvSpPr txBox="1">
            <a:spLocks noGrp="1"/>
          </p:cNvSpPr>
          <p:nvPr>
            <p:ph type="body" idx="1"/>
          </p:nvPr>
        </p:nvSpPr>
        <p:spPr>
          <a:xfrm>
            <a:off x="779462" y="1828800"/>
            <a:ext cx="7583486" cy="4208462"/>
          </a:xfrm>
          <a:prstGeom prst="rect">
            <a:avLst/>
          </a:prstGeom>
          <a:noFill/>
          <a:ln>
            <a:noFill/>
          </a:ln>
        </p:spPr>
        <p:txBody>
          <a:bodyPr wrap="square" lIns="91425" tIns="91425" rIns="91425" bIns="91425" anchor="t" anchorCtr="0">
            <a:noAutofit/>
          </a:bodyPr>
          <a:lstStyle/>
          <a:p>
            <a:pPr marL="139700" marR="0" lvl="0" indent="-152400" algn="l" rtl="0">
              <a:lnSpc>
                <a:spcPct val="100000"/>
              </a:lnSpc>
              <a:spcBef>
                <a:spcPts val="0"/>
              </a:spcBef>
              <a:spcAft>
                <a:spcPts val="0"/>
              </a:spcAft>
              <a:buClr>
                <a:srgbClr val="001D4D"/>
              </a:buClr>
              <a:buSzPts val="2400"/>
              <a:buFont typeface="Noto Sans Symbols"/>
              <a:buNone/>
            </a:pPr>
            <a:r>
              <a:rPr lang="en-US" sz="2400" b="1" i="0" u="none" strike="noStrike" cap="none">
                <a:solidFill>
                  <a:srgbClr val="001D4D"/>
                </a:solidFill>
                <a:latin typeface="Trebuchet MS"/>
                <a:ea typeface="Trebuchet MS"/>
                <a:cs typeface="Trebuchet MS"/>
                <a:sym typeface="Trebuchet MS"/>
              </a:rPr>
              <a:t>Juan Lopez </a:t>
            </a:r>
          </a:p>
          <a:p>
            <a:pPr marL="282575" marR="0" lvl="0" indent="-1428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 Story # 246: Add Watch Orders with CSV File</a:t>
            </a:r>
          </a:p>
          <a:p>
            <a:pPr marL="282575" marR="0" lvl="0" indent="-1428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 Story # 247: View Watch Orders on Map</a:t>
            </a:r>
          </a:p>
          <a:p>
            <a:pPr marL="139700" marR="0" lvl="0" indent="-152400" algn="l" rtl="0">
              <a:lnSpc>
                <a:spcPct val="100000"/>
              </a:lnSpc>
              <a:spcBef>
                <a:spcPts val="2000"/>
              </a:spcBef>
              <a:spcAft>
                <a:spcPts val="0"/>
              </a:spcAft>
              <a:buClr>
                <a:srgbClr val="001D4D"/>
              </a:buClr>
              <a:buSzPts val="2400"/>
              <a:buFont typeface="Noto Sans Symbols"/>
              <a:buNone/>
            </a:pPr>
            <a:r>
              <a:rPr lang="en-US" sz="2400" b="1" i="0" u="none" strike="noStrike" cap="none">
                <a:solidFill>
                  <a:srgbClr val="001D4D"/>
                </a:solidFill>
                <a:latin typeface="Trebuchet MS"/>
                <a:ea typeface="Trebuchet MS"/>
                <a:cs typeface="Trebuchet MS"/>
                <a:sym typeface="Trebuchet MS"/>
              </a:rPr>
              <a:t>Jean Faustin</a:t>
            </a:r>
          </a:p>
          <a:p>
            <a:pPr marL="282575" marR="0" lvl="0" indent="-1428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 Story # 301: Application Distribution Package</a:t>
            </a:r>
          </a:p>
          <a:p>
            <a:pPr marL="282575" marR="0" lvl="0" indent="-1428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 Story # 302: Change Navigation Bar Based on User Role</a:t>
            </a:r>
          </a:p>
          <a:p>
            <a:pPr marL="282575" marR="0" lvl="0" indent="-142875" algn="l" rtl="0">
              <a:lnSpc>
                <a:spcPct val="100000"/>
              </a:lnSpc>
              <a:spcBef>
                <a:spcPts val="2000"/>
              </a:spcBef>
              <a:spcAft>
                <a:spcPts val="0"/>
              </a:spcAft>
              <a:buClr>
                <a:srgbClr val="001D4D"/>
              </a:buClr>
              <a:buSzPts val="2200"/>
              <a:buFont typeface="Noto Sans Symbols"/>
              <a:buNone/>
            </a:pPr>
            <a:endParaRPr sz="2200" b="0" i="0" u="none" strike="noStrike" cap="none">
              <a:solidFill>
                <a:srgbClr val="001D4D"/>
              </a:solidFill>
              <a:latin typeface="Trebuchet MS"/>
              <a:ea typeface="Trebuchet MS"/>
              <a:cs typeface="Trebuchet MS"/>
              <a:sym typeface="Trebuchet MS"/>
            </a:endParaRPr>
          </a:p>
          <a:p>
            <a:pPr marL="139700" marR="0" lvl="0" indent="-139700" algn="l" rtl="0">
              <a:lnSpc>
                <a:spcPct val="100000"/>
              </a:lnSpc>
              <a:spcBef>
                <a:spcPts val="2000"/>
              </a:spcBef>
              <a:spcAft>
                <a:spcPts val="0"/>
              </a:spcAft>
              <a:buClr>
                <a:srgbClr val="001D4D"/>
              </a:buClr>
              <a:buSzPts val="2200"/>
              <a:buFont typeface="Noto Sans Symbols"/>
              <a:buNone/>
            </a:pPr>
            <a:endParaRPr sz="2200" b="0" i="0" u="none" strike="noStrike" cap="none">
              <a:solidFill>
                <a:srgbClr val="001D4D"/>
              </a:solidFill>
              <a:latin typeface="Trebuchet MS"/>
              <a:ea typeface="Trebuchet MS"/>
              <a:cs typeface="Trebuchet MS"/>
              <a:sym typeface="Trebuchet MS"/>
            </a:endParaRPr>
          </a:p>
        </p:txBody>
      </p:sp>
      <p:cxnSp>
        <p:nvCxnSpPr>
          <p:cNvPr id="376" name="Shape 376"/>
          <p:cNvCxnSpPr/>
          <p:nvPr/>
        </p:nvCxnSpPr>
        <p:spPr>
          <a:xfrm>
            <a:off x="655455" y="3617140"/>
            <a:ext cx="7816906" cy="0"/>
          </a:xfrm>
          <a:prstGeom prst="straightConnector1">
            <a:avLst/>
          </a:prstGeom>
          <a:noFill/>
          <a:ln w="9525" cap="flat" cmpd="sng">
            <a:solidFill>
              <a:srgbClr val="085684"/>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a:spLocks noGrp="1"/>
          </p:cNvSpPr>
          <p:nvPr>
            <p:ph type="title"/>
          </p:nvPr>
        </p:nvSpPr>
        <p:spPr>
          <a:xfrm>
            <a:off x="501707" y="380999"/>
            <a:ext cx="8367164" cy="865173"/>
          </a:xfrm>
          <a:prstGeom prst="rect">
            <a:avLst/>
          </a:prstGeom>
          <a:noFill/>
          <a:ln>
            <a:noFill/>
          </a:ln>
        </p:spPr>
        <p:txBody>
          <a:bodyPr wrap="square" lIns="91425" tIns="45700" rIns="91425" bIns="45700" anchor="b" anchorCtr="0">
            <a:noAutofit/>
          </a:bodyPr>
          <a:lstStyle/>
          <a:p>
            <a:pPr marL="0" marR="0" lvl="0" indent="-47625" algn="l" rtl="0">
              <a:lnSpc>
                <a:spcPct val="100000"/>
              </a:lnSpc>
              <a:spcBef>
                <a:spcPts val="0"/>
              </a:spcBef>
              <a:spcAft>
                <a:spcPts val="0"/>
              </a:spcAft>
              <a:buClr>
                <a:srgbClr val="001D4D"/>
              </a:buClr>
              <a:buSzPts val="750"/>
              <a:buFont typeface="Trebuchet MS"/>
              <a:buNone/>
            </a:pPr>
            <a:r>
              <a:rPr lang="en-US" sz="3000" b="1" i="0" u="none" strike="noStrike" cap="none">
                <a:solidFill>
                  <a:srgbClr val="001D4D"/>
                </a:solidFill>
                <a:latin typeface="Trebuchet MS"/>
                <a:ea typeface="Trebuchet MS"/>
                <a:cs typeface="Trebuchet MS"/>
                <a:sym typeface="Trebuchet MS"/>
              </a:rPr>
              <a:t>User Story #246: Add Watch Orders with CSV File</a:t>
            </a:r>
          </a:p>
        </p:txBody>
      </p:sp>
      <p:sp>
        <p:nvSpPr>
          <p:cNvPr id="383" name="Shape 383"/>
          <p:cNvSpPr txBox="1">
            <a:spLocks noGrp="1"/>
          </p:cNvSpPr>
          <p:nvPr>
            <p:ph type="body" idx="1"/>
          </p:nvPr>
        </p:nvSpPr>
        <p:spPr>
          <a:xfrm>
            <a:off x="779462" y="2387836"/>
            <a:ext cx="7583400" cy="4096172"/>
          </a:xfrm>
          <a:prstGeom prst="rect">
            <a:avLst/>
          </a:prstGeom>
          <a:noFill/>
          <a:ln>
            <a:noFill/>
          </a:ln>
        </p:spPr>
        <p:txBody>
          <a:bodyPr wrap="square" lIns="91425" tIns="45700" rIns="91425" bIns="45700" anchor="t" anchorCtr="0">
            <a:noAutofit/>
          </a:bodyPr>
          <a:lstStyle/>
          <a:p>
            <a:pPr marL="282575" marR="0" lvl="0" indent="-142875" algn="l" rtl="0">
              <a:lnSpc>
                <a:spcPct val="100000"/>
              </a:lnSpc>
              <a:spcBef>
                <a:spcPts val="0"/>
              </a:spcBef>
              <a:spcAft>
                <a:spcPts val="0"/>
              </a:spcAft>
              <a:buClr>
                <a:srgbClr val="001D4D"/>
              </a:buClr>
              <a:buSzPts val="1600"/>
              <a:buFont typeface="Noto Sans Symbols"/>
              <a:buChar char="●"/>
            </a:pPr>
            <a:r>
              <a:rPr lang="en-US" sz="1600" b="0" i="0" u="none" strike="noStrike" cap="none">
                <a:solidFill>
                  <a:srgbClr val="001D4D"/>
                </a:solidFill>
                <a:latin typeface="Trebuchet MS"/>
                <a:ea typeface="Trebuchet MS"/>
                <a:cs typeface="Trebuchet MS"/>
                <a:sym typeface="Trebuchet MS"/>
              </a:rPr>
              <a:t> The result of parsing a CSV file must be displayed in a table of imported watch orders.</a:t>
            </a:r>
          </a:p>
          <a:p>
            <a:pPr marL="282575" marR="0" lvl="0" indent="-142875" algn="l" rtl="0">
              <a:lnSpc>
                <a:spcPct val="100000"/>
              </a:lnSpc>
              <a:spcBef>
                <a:spcPts val="2000"/>
              </a:spcBef>
              <a:spcAft>
                <a:spcPts val="0"/>
              </a:spcAft>
              <a:buClr>
                <a:srgbClr val="001D4D"/>
              </a:buClr>
              <a:buSzPts val="1600"/>
              <a:buFont typeface="Noto Sans Symbols"/>
              <a:buChar char="●"/>
            </a:pPr>
            <a:r>
              <a:rPr lang="en-US" sz="1600" b="0" i="0" u="none" strike="noStrike" cap="none">
                <a:solidFill>
                  <a:srgbClr val="001D4D"/>
                </a:solidFill>
                <a:latin typeface="Trebuchet MS"/>
                <a:ea typeface="Trebuchet MS"/>
                <a:cs typeface="Trebuchet MS"/>
                <a:sym typeface="Trebuchet MS"/>
              </a:rPr>
              <a:t> The system must only accept CSV files, other files must be rejected with a warning. </a:t>
            </a:r>
          </a:p>
          <a:p>
            <a:pPr marL="282575" marR="0" lvl="0" indent="-142875" algn="l" rtl="0">
              <a:lnSpc>
                <a:spcPct val="100000"/>
              </a:lnSpc>
              <a:spcBef>
                <a:spcPts val="2000"/>
              </a:spcBef>
              <a:spcAft>
                <a:spcPts val="0"/>
              </a:spcAft>
              <a:buClr>
                <a:srgbClr val="001D4D"/>
              </a:buClr>
              <a:buSzPts val="1600"/>
              <a:buFont typeface="Noto Sans Symbols"/>
              <a:buChar char="●"/>
            </a:pPr>
            <a:r>
              <a:rPr lang="en-US" sz="1600" b="0" i="0" u="none" strike="noStrike" cap="none">
                <a:solidFill>
                  <a:srgbClr val="001D4D"/>
                </a:solidFill>
                <a:latin typeface="Trebuchet MS"/>
                <a:ea typeface="Trebuchet MS"/>
                <a:cs typeface="Trebuchet MS"/>
                <a:sym typeface="Trebuchet MS"/>
              </a:rPr>
              <a:t> The supervisor must be able to edit the information of any imported watch order before the user is added to the database.</a:t>
            </a:r>
          </a:p>
          <a:p>
            <a:pPr marL="282575" marR="0" lvl="0" indent="-142875" algn="l" rtl="0">
              <a:lnSpc>
                <a:spcPct val="100000"/>
              </a:lnSpc>
              <a:spcBef>
                <a:spcPts val="2000"/>
              </a:spcBef>
              <a:spcAft>
                <a:spcPts val="0"/>
              </a:spcAft>
              <a:buClr>
                <a:srgbClr val="001D4D"/>
              </a:buClr>
              <a:buSzPts val="1600"/>
              <a:buFont typeface="Noto Sans Symbols"/>
              <a:buChar char="●"/>
            </a:pPr>
            <a:r>
              <a:rPr lang="en-US" sz="1600" b="0" i="0" u="none" strike="noStrike" cap="none">
                <a:solidFill>
                  <a:srgbClr val="001D4D"/>
                </a:solidFill>
                <a:latin typeface="Trebuchet MS"/>
                <a:ea typeface="Trebuchet MS"/>
                <a:cs typeface="Trebuchet MS"/>
                <a:sym typeface="Trebuchet MS"/>
              </a:rPr>
              <a:t> If a watch order cannot be added to the database, the system must display an error message, and the supervisor will be able to edit any rejected watch order and try again.</a:t>
            </a:r>
          </a:p>
          <a:p>
            <a:pPr marL="282575" marR="0" lvl="0" indent="-142875" algn="l" rtl="0">
              <a:lnSpc>
                <a:spcPct val="100000"/>
              </a:lnSpc>
              <a:spcBef>
                <a:spcPts val="2000"/>
              </a:spcBef>
              <a:spcAft>
                <a:spcPts val="0"/>
              </a:spcAft>
              <a:buClr>
                <a:srgbClr val="001D4D"/>
              </a:buClr>
              <a:buSzPts val="1600"/>
              <a:buFont typeface="Noto Sans Symbols"/>
              <a:buChar char="●"/>
            </a:pPr>
            <a:r>
              <a:rPr lang="en-US" sz="1600" b="0" i="0" u="none" strike="noStrike" cap="none">
                <a:solidFill>
                  <a:srgbClr val="001D4D"/>
                </a:solidFill>
                <a:latin typeface="Trebuchet MS"/>
                <a:ea typeface="Trebuchet MS"/>
                <a:cs typeface="Trebuchet MS"/>
                <a:sym typeface="Trebuchet MS"/>
              </a:rPr>
              <a:t> When the supervisor adds a CSV file, it will overwrite any existing watch orders.</a:t>
            </a:r>
          </a:p>
          <a:p>
            <a:pPr marL="139700" marR="0" lvl="0" indent="-101600" algn="l" rtl="0">
              <a:lnSpc>
                <a:spcPct val="100000"/>
              </a:lnSpc>
              <a:spcBef>
                <a:spcPts val="2000"/>
              </a:spcBef>
              <a:spcAft>
                <a:spcPts val="0"/>
              </a:spcAft>
              <a:buClr>
                <a:srgbClr val="001D4D"/>
              </a:buClr>
              <a:buSzPts val="1600"/>
              <a:buFont typeface="Noto Sans Symbols"/>
              <a:buNone/>
            </a:pPr>
            <a:endParaRPr sz="1600" b="0" i="0" u="none" strike="noStrike" cap="none">
              <a:solidFill>
                <a:srgbClr val="001D4D"/>
              </a:solidFill>
              <a:latin typeface="Trebuchet MS"/>
              <a:ea typeface="Trebuchet MS"/>
              <a:cs typeface="Trebuchet MS"/>
              <a:sym typeface="Trebuchet MS"/>
            </a:endParaRPr>
          </a:p>
        </p:txBody>
      </p:sp>
      <p:sp>
        <p:nvSpPr>
          <p:cNvPr id="384" name="Shape 384"/>
          <p:cNvSpPr/>
          <p:nvPr/>
        </p:nvSpPr>
        <p:spPr>
          <a:xfrm>
            <a:off x="622973" y="1310028"/>
            <a:ext cx="8116421" cy="1077024"/>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lt1"/>
              </a:buClr>
              <a:buSzPts val="1800"/>
              <a:buFont typeface="Trebuchet MS"/>
              <a:buNone/>
            </a:pPr>
            <a:r>
              <a:rPr lang="en-US" sz="1800" b="1" i="0" u="none" strike="noStrike" cap="none">
                <a:solidFill>
                  <a:schemeClr val="lt1"/>
                </a:solidFill>
                <a:latin typeface="Trebuchet MS"/>
                <a:ea typeface="Trebuchet MS"/>
                <a:cs typeface="Trebuchet MS"/>
                <a:sym typeface="Trebuchet MS"/>
              </a:rPr>
              <a:t>As a supervisor, I would like to add watch orders into the system with a CSV file so that they can later be viewed in a map by officers.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a:t>
            </a:r>
            <a:endParaRPr lang="en-US" dirty="0"/>
          </a:p>
        </p:txBody>
      </p:sp>
      <p:graphicFrame>
        <p:nvGraphicFramePr>
          <p:cNvPr id="9" name="Diagram 8"/>
          <p:cNvGraphicFramePr/>
          <p:nvPr>
            <p:extLst>
              <p:ext uri="{D42A27DB-BD31-4B8C-83A1-F6EECF244321}">
                <p14:modId xmlns:p14="http://schemas.microsoft.com/office/powerpoint/2010/main" val="1479440066"/>
              </p:ext>
            </p:extLst>
          </p:nvPr>
        </p:nvGraphicFramePr>
        <p:xfrm>
          <a:off x="914400" y="1371600"/>
          <a:ext cx="74676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30272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Shape 389" descr="246-sequence.png"/>
          <p:cNvPicPr preferRelativeResize="0"/>
          <p:nvPr/>
        </p:nvPicPr>
        <p:blipFill rotWithShape="1">
          <a:blip r:embed="rId3">
            <a:alphaModFix/>
          </a:blip>
          <a:srcRect/>
          <a:stretch/>
        </p:blipFill>
        <p:spPr>
          <a:xfrm>
            <a:off x="763674" y="419500"/>
            <a:ext cx="7776902" cy="548470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Shape 395" descr="246-screenshot2.png"/>
          <p:cNvPicPr preferRelativeResize="0"/>
          <p:nvPr/>
        </p:nvPicPr>
        <p:blipFill rotWithShape="1">
          <a:blip r:embed="rId3">
            <a:alphaModFix/>
          </a:blip>
          <a:srcRect/>
          <a:stretch/>
        </p:blipFill>
        <p:spPr>
          <a:xfrm>
            <a:off x="1004834" y="372925"/>
            <a:ext cx="7173059" cy="552163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501707" y="380999"/>
            <a:ext cx="8367164" cy="865173"/>
          </a:xfrm>
          <a:prstGeom prst="rect">
            <a:avLst/>
          </a:prstGeom>
          <a:noFill/>
          <a:ln>
            <a:noFill/>
          </a:ln>
        </p:spPr>
        <p:txBody>
          <a:bodyPr wrap="square" lIns="91425" tIns="45700" rIns="91425" bIns="45700" anchor="b" anchorCtr="0">
            <a:noAutofit/>
          </a:bodyPr>
          <a:lstStyle/>
          <a:p>
            <a:pPr marL="0" marR="0" lvl="0" indent="-47625" algn="l" rtl="0">
              <a:lnSpc>
                <a:spcPct val="100000"/>
              </a:lnSpc>
              <a:spcBef>
                <a:spcPts val="0"/>
              </a:spcBef>
              <a:spcAft>
                <a:spcPts val="0"/>
              </a:spcAft>
              <a:buClr>
                <a:srgbClr val="001D4D"/>
              </a:buClr>
              <a:buSzPts val="750"/>
              <a:buFont typeface="Trebuchet MS"/>
              <a:buNone/>
            </a:pPr>
            <a:r>
              <a:rPr lang="en-US" sz="3000" b="1" i="0" u="none" strike="noStrike" cap="none">
                <a:solidFill>
                  <a:srgbClr val="001D4D"/>
                </a:solidFill>
                <a:latin typeface="Trebuchet MS"/>
                <a:ea typeface="Trebuchet MS"/>
                <a:cs typeface="Trebuchet MS"/>
                <a:sym typeface="Trebuchet MS"/>
              </a:rPr>
              <a:t>User Story #247: View Watch Orders on Map</a:t>
            </a:r>
          </a:p>
        </p:txBody>
      </p:sp>
      <p:sp>
        <p:nvSpPr>
          <p:cNvPr id="402" name="Shape 402"/>
          <p:cNvSpPr txBox="1">
            <a:spLocks noGrp="1"/>
          </p:cNvSpPr>
          <p:nvPr>
            <p:ph type="body" idx="1"/>
          </p:nvPr>
        </p:nvSpPr>
        <p:spPr>
          <a:xfrm>
            <a:off x="779462" y="2387836"/>
            <a:ext cx="7583400" cy="4096172"/>
          </a:xfrm>
          <a:prstGeom prst="rect">
            <a:avLst/>
          </a:prstGeom>
          <a:noFill/>
          <a:ln>
            <a:noFill/>
          </a:ln>
        </p:spPr>
        <p:txBody>
          <a:bodyPr wrap="square" lIns="91425" tIns="45700" rIns="91425" bIns="45700" anchor="t" anchorCtr="0">
            <a:noAutofit/>
          </a:bodyPr>
          <a:lstStyle/>
          <a:p>
            <a:pPr marL="282575" marR="0" lvl="0" indent="-142875" algn="l" rtl="0">
              <a:lnSpc>
                <a:spcPct val="100000"/>
              </a:lnSpc>
              <a:spcBef>
                <a:spcPts val="0"/>
              </a:spcBef>
              <a:spcAft>
                <a:spcPts val="0"/>
              </a:spcAft>
              <a:buClr>
                <a:srgbClr val="001D4D"/>
              </a:buClr>
              <a:buSzPts val="1550"/>
              <a:buFont typeface="Noto Sans Symbols"/>
              <a:buChar char="●"/>
            </a:pPr>
            <a:r>
              <a:rPr lang="en-US" sz="1550" b="0" i="0" u="none" strike="noStrike" cap="none">
                <a:solidFill>
                  <a:srgbClr val="001D4D"/>
                </a:solidFill>
                <a:latin typeface="Trebuchet MS"/>
                <a:ea typeface="Trebuchet MS"/>
                <a:cs typeface="Trebuchet MS"/>
                <a:sym typeface="Trebuchet MS"/>
              </a:rPr>
              <a:t>Each watch order should be displayed on a map as a marker. </a:t>
            </a:r>
          </a:p>
          <a:p>
            <a:pPr marL="282575" marR="0" lvl="0" indent="-142875" algn="l" rtl="0">
              <a:lnSpc>
                <a:spcPct val="100000"/>
              </a:lnSpc>
              <a:spcBef>
                <a:spcPts val="2000"/>
              </a:spcBef>
              <a:spcAft>
                <a:spcPts val="0"/>
              </a:spcAft>
              <a:buClr>
                <a:srgbClr val="001D4D"/>
              </a:buClr>
              <a:buSzPts val="1550"/>
              <a:buFont typeface="Noto Sans Symbols"/>
              <a:buChar char="●"/>
            </a:pPr>
            <a:r>
              <a:rPr lang="en-US" sz="1550" b="0" i="0" u="none" strike="noStrike" cap="none">
                <a:solidFill>
                  <a:srgbClr val="001D4D"/>
                </a:solidFill>
                <a:latin typeface="Trebuchet MS"/>
                <a:ea typeface="Trebuchet MS"/>
                <a:cs typeface="Trebuchet MS"/>
                <a:sym typeface="Trebuchet MS"/>
              </a:rPr>
              <a:t>The location of each marker will be determined by longitude and latitude properties of each watch order.  </a:t>
            </a:r>
          </a:p>
          <a:p>
            <a:pPr marL="282575" marR="0" lvl="0" indent="-142875" algn="l" rtl="0">
              <a:lnSpc>
                <a:spcPct val="100000"/>
              </a:lnSpc>
              <a:spcBef>
                <a:spcPts val="2000"/>
              </a:spcBef>
              <a:spcAft>
                <a:spcPts val="0"/>
              </a:spcAft>
              <a:buClr>
                <a:srgbClr val="001D4D"/>
              </a:buClr>
              <a:buSzPts val="1550"/>
              <a:buFont typeface="Noto Sans Symbols"/>
              <a:buChar char="●"/>
            </a:pPr>
            <a:r>
              <a:rPr lang="en-US" sz="1550" b="0" i="0" u="none" strike="noStrike" cap="none">
                <a:solidFill>
                  <a:srgbClr val="001D4D"/>
                </a:solidFill>
                <a:latin typeface="Trebuchet MS"/>
                <a:ea typeface="Trebuchet MS"/>
                <a:cs typeface="Trebuchet MS"/>
                <a:sym typeface="Trebuchet MS"/>
              </a:rPr>
              <a:t>When the user clicks a marker, the description and date will be displayed in an information window. </a:t>
            </a:r>
          </a:p>
          <a:p>
            <a:pPr marL="282575" marR="0" lvl="0" indent="-142875" algn="l" rtl="0">
              <a:lnSpc>
                <a:spcPct val="100000"/>
              </a:lnSpc>
              <a:spcBef>
                <a:spcPts val="2000"/>
              </a:spcBef>
              <a:spcAft>
                <a:spcPts val="0"/>
              </a:spcAft>
              <a:buClr>
                <a:srgbClr val="001D4D"/>
              </a:buClr>
              <a:buSzPts val="1550"/>
              <a:buFont typeface="Noto Sans Symbols"/>
              <a:buChar char="●"/>
            </a:pPr>
            <a:r>
              <a:rPr lang="en-US" sz="1550" b="0" i="0" u="none" strike="noStrike" cap="none">
                <a:solidFill>
                  <a:srgbClr val="001D4D"/>
                </a:solidFill>
                <a:latin typeface="Trebuchet MS"/>
                <a:ea typeface="Trebuchet MS"/>
                <a:cs typeface="Trebuchet MS"/>
                <a:sym typeface="Trebuchet MS"/>
              </a:rPr>
              <a:t>If there are no watch orders, no markers will be displayed. </a:t>
            </a:r>
          </a:p>
          <a:p>
            <a:pPr marL="282575" marR="0" lvl="0" indent="-142875" algn="l" rtl="0">
              <a:lnSpc>
                <a:spcPct val="100000"/>
              </a:lnSpc>
              <a:spcBef>
                <a:spcPts val="2000"/>
              </a:spcBef>
              <a:spcAft>
                <a:spcPts val="0"/>
              </a:spcAft>
              <a:buClr>
                <a:srgbClr val="001D4D"/>
              </a:buClr>
              <a:buSzPts val="1550"/>
              <a:buFont typeface="Noto Sans Symbols"/>
              <a:buChar char="●"/>
            </a:pPr>
            <a:r>
              <a:rPr lang="en-US" sz="1550" b="0" i="0" u="none" strike="noStrike" cap="none">
                <a:solidFill>
                  <a:srgbClr val="001D4D"/>
                </a:solidFill>
                <a:latin typeface="Trebuchet MS"/>
                <a:ea typeface="Trebuchet MS"/>
                <a:cs typeface="Trebuchet MS"/>
                <a:sym typeface="Trebuchet MS"/>
              </a:rPr>
              <a:t>If a watch order cannot be added to the database, the system must display an error message, and the supervisor will be able to edit any rejected watch order and try again.</a:t>
            </a:r>
          </a:p>
          <a:p>
            <a:pPr marL="282575" marR="0" lvl="0" indent="-142875" algn="l" rtl="0">
              <a:lnSpc>
                <a:spcPct val="100000"/>
              </a:lnSpc>
              <a:spcBef>
                <a:spcPts val="2000"/>
              </a:spcBef>
              <a:spcAft>
                <a:spcPts val="0"/>
              </a:spcAft>
              <a:buClr>
                <a:srgbClr val="001D4D"/>
              </a:buClr>
              <a:buSzPts val="1550"/>
              <a:buFont typeface="Noto Sans Symbols"/>
              <a:buChar char="●"/>
            </a:pPr>
            <a:r>
              <a:rPr lang="en-US" sz="1550" b="0" i="0" u="none" strike="noStrike" cap="none">
                <a:solidFill>
                  <a:srgbClr val="001D4D"/>
                </a:solidFill>
                <a:latin typeface="Trebuchet MS"/>
                <a:ea typeface="Trebuchet MS"/>
                <a:cs typeface="Trebuchet MS"/>
                <a:sym typeface="Trebuchet MS"/>
              </a:rPr>
              <a:t>When the supervisor adds a CSV file, it will overwrite any existing watch orders.</a:t>
            </a:r>
          </a:p>
          <a:p>
            <a:pPr marL="139700" marR="0" lvl="0" indent="-101600" algn="l" rtl="0">
              <a:lnSpc>
                <a:spcPct val="100000"/>
              </a:lnSpc>
              <a:spcBef>
                <a:spcPts val="2000"/>
              </a:spcBef>
              <a:spcAft>
                <a:spcPts val="0"/>
              </a:spcAft>
              <a:buClr>
                <a:srgbClr val="001D4D"/>
              </a:buClr>
              <a:buSzPts val="1600"/>
              <a:buFont typeface="Noto Sans Symbols"/>
              <a:buNone/>
            </a:pPr>
            <a:endParaRPr sz="1600" b="0" i="0" u="none" strike="noStrike" cap="none">
              <a:solidFill>
                <a:srgbClr val="001D4D"/>
              </a:solidFill>
              <a:latin typeface="Trebuchet MS"/>
              <a:ea typeface="Trebuchet MS"/>
              <a:cs typeface="Trebuchet MS"/>
              <a:sym typeface="Trebuchet MS"/>
            </a:endParaRPr>
          </a:p>
        </p:txBody>
      </p:sp>
      <p:sp>
        <p:nvSpPr>
          <p:cNvPr id="403" name="Shape 403"/>
          <p:cNvSpPr/>
          <p:nvPr/>
        </p:nvSpPr>
        <p:spPr>
          <a:xfrm>
            <a:off x="622973" y="1310028"/>
            <a:ext cx="8116421" cy="1077024"/>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lt1"/>
              </a:buClr>
              <a:buSzPts val="1800"/>
              <a:buFont typeface="Trebuchet MS"/>
              <a:buNone/>
            </a:pPr>
            <a:r>
              <a:rPr lang="en-US" sz="1800" b="1" i="0" u="none" strike="noStrike" cap="none">
                <a:solidFill>
                  <a:schemeClr val="lt1"/>
                </a:solidFill>
                <a:latin typeface="Trebuchet MS"/>
                <a:ea typeface="Trebuchet MS"/>
                <a:cs typeface="Trebuchet MS"/>
                <a:sym typeface="Trebuchet MS"/>
              </a:rPr>
              <a:t>As an officer, I would like to view all the watch orders on a map so that I can plan my visitation routes accordingly.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Shape 408" descr="247-sequence.png"/>
          <p:cNvPicPr preferRelativeResize="0"/>
          <p:nvPr/>
        </p:nvPicPr>
        <p:blipFill rotWithShape="1">
          <a:blip r:embed="rId3">
            <a:alphaModFix/>
          </a:blip>
          <a:srcRect/>
          <a:stretch/>
        </p:blipFill>
        <p:spPr>
          <a:xfrm>
            <a:off x="823966" y="294303"/>
            <a:ext cx="7807675" cy="562454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Shape 414" descr="247-screenshot1.png"/>
          <p:cNvPicPr preferRelativeResize="0"/>
          <p:nvPr/>
        </p:nvPicPr>
        <p:blipFill rotWithShape="1">
          <a:blip r:embed="rId3">
            <a:alphaModFix/>
          </a:blip>
          <a:srcRect/>
          <a:stretch/>
        </p:blipFill>
        <p:spPr>
          <a:xfrm>
            <a:off x="564803" y="522514"/>
            <a:ext cx="8113937" cy="51537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Shape 420" descr="247-screenshot2.png"/>
          <p:cNvPicPr preferRelativeResize="0"/>
          <p:nvPr/>
        </p:nvPicPr>
        <p:blipFill rotWithShape="1">
          <a:blip r:embed="rId3">
            <a:alphaModFix/>
          </a:blip>
          <a:srcRect/>
          <a:stretch/>
        </p:blipFill>
        <p:spPr>
          <a:xfrm>
            <a:off x="414284" y="472272"/>
            <a:ext cx="8388699" cy="532562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Shape 426"/>
          <p:cNvSpPr txBox="1">
            <a:spLocks noGrp="1"/>
          </p:cNvSpPr>
          <p:nvPr>
            <p:ph type="title"/>
          </p:nvPr>
        </p:nvSpPr>
        <p:spPr>
          <a:xfrm>
            <a:off x="501707" y="380999"/>
            <a:ext cx="8367164" cy="865173"/>
          </a:xfrm>
          <a:prstGeom prst="rect">
            <a:avLst/>
          </a:prstGeom>
          <a:noFill/>
          <a:ln>
            <a:noFill/>
          </a:ln>
        </p:spPr>
        <p:txBody>
          <a:bodyPr wrap="square" lIns="91425" tIns="45700" rIns="91425" bIns="45700" anchor="b" anchorCtr="0">
            <a:noAutofit/>
          </a:bodyPr>
          <a:lstStyle/>
          <a:p>
            <a:pPr marL="0" marR="0" lvl="0" indent="-47625" algn="l" rtl="0">
              <a:lnSpc>
                <a:spcPct val="100000"/>
              </a:lnSpc>
              <a:spcBef>
                <a:spcPts val="0"/>
              </a:spcBef>
              <a:spcAft>
                <a:spcPts val="0"/>
              </a:spcAft>
              <a:buClr>
                <a:srgbClr val="001D4D"/>
              </a:buClr>
              <a:buSzPts val="750"/>
              <a:buFont typeface="Trebuchet MS"/>
              <a:buNone/>
            </a:pPr>
            <a:r>
              <a:rPr lang="en-US" sz="3000" b="1" i="0" u="none" strike="noStrike" cap="none">
                <a:solidFill>
                  <a:srgbClr val="001D4D"/>
                </a:solidFill>
                <a:latin typeface="Trebuchet MS"/>
                <a:ea typeface="Trebuchet MS"/>
                <a:cs typeface="Trebuchet MS"/>
                <a:sym typeface="Trebuchet MS"/>
              </a:rPr>
              <a:t>User Story #302: </a:t>
            </a:r>
          </a:p>
          <a:p>
            <a:pPr marL="0" marR="0" lvl="0" indent="-47625" algn="l" rtl="0">
              <a:lnSpc>
                <a:spcPct val="100000"/>
              </a:lnSpc>
              <a:spcBef>
                <a:spcPts val="0"/>
              </a:spcBef>
              <a:spcAft>
                <a:spcPts val="0"/>
              </a:spcAft>
              <a:buClr>
                <a:srgbClr val="001D4D"/>
              </a:buClr>
              <a:buSzPts val="750"/>
              <a:buFont typeface="Trebuchet MS"/>
              <a:buNone/>
            </a:pPr>
            <a:r>
              <a:rPr lang="en-US" sz="3000" b="1"/>
              <a:t>Change Navigation Bar Based on User Role</a:t>
            </a:r>
          </a:p>
        </p:txBody>
      </p:sp>
      <p:sp>
        <p:nvSpPr>
          <p:cNvPr id="427" name="Shape 427"/>
          <p:cNvSpPr txBox="1">
            <a:spLocks noGrp="1"/>
          </p:cNvSpPr>
          <p:nvPr>
            <p:ph type="body" idx="1"/>
          </p:nvPr>
        </p:nvSpPr>
        <p:spPr>
          <a:xfrm>
            <a:off x="780312" y="2450911"/>
            <a:ext cx="7583400" cy="4096200"/>
          </a:xfrm>
          <a:prstGeom prst="rect">
            <a:avLst/>
          </a:prstGeom>
          <a:noFill/>
          <a:ln>
            <a:noFill/>
          </a:ln>
        </p:spPr>
        <p:txBody>
          <a:bodyPr wrap="square" lIns="91425" tIns="45700" rIns="91425" bIns="45700" anchor="t" anchorCtr="0">
            <a:noAutofit/>
          </a:bodyPr>
          <a:lstStyle/>
          <a:p>
            <a:pPr marL="457200" lvl="0" indent="-381000" rtl="0">
              <a:lnSpc>
                <a:spcPct val="115000"/>
              </a:lnSpc>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 </a:t>
            </a:r>
            <a:r>
              <a:rPr lang="en-US" sz="2400">
                <a:solidFill>
                  <a:schemeClr val="dk1"/>
                </a:solidFill>
                <a:latin typeface="Georgia"/>
                <a:ea typeface="Georgia"/>
                <a:cs typeface="Georgia"/>
                <a:sym typeface="Georgia"/>
              </a:rPr>
              <a:t>The system should allow an administrator to jump between administrator, supervisor and officer role.</a:t>
            </a:r>
          </a:p>
          <a:p>
            <a:pPr marL="457200" lvl="0" indent="-381000" rtl="0">
              <a:lnSpc>
                <a:spcPct val="115000"/>
              </a:lnSpc>
              <a:spcBef>
                <a:spcPts val="0"/>
              </a:spcBef>
              <a:spcAft>
                <a:spcPts val="0"/>
              </a:spcAft>
              <a:buClr>
                <a:schemeClr val="dk1"/>
              </a:buClr>
              <a:buSzPts val="2400"/>
              <a:buChar char="●"/>
            </a:pPr>
            <a:r>
              <a:rPr lang="en-US" sz="2400">
                <a:solidFill>
                  <a:schemeClr val="dk1"/>
                </a:solidFill>
                <a:latin typeface="Georgia"/>
                <a:ea typeface="Georgia"/>
                <a:cs typeface="Georgia"/>
                <a:sym typeface="Georgia"/>
              </a:rPr>
              <a:t>The system should allow a supervisor to navigate between supervisor and officer roles.</a:t>
            </a:r>
          </a:p>
          <a:p>
            <a:pPr marL="457200" lvl="0" indent="-381000" rtl="0">
              <a:lnSpc>
                <a:spcPct val="115000"/>
              </a:lnSpc>
              <a:spcBef>
                <a:spcPts val="0"/>
              </a:spcBef>
              <a:spcAft>
                <a:spcPts val="0"/>
              </a:spcAft>
              <a:buClr>
                <a:schemeClr val="dk1"/>
              </a:buClr>
              <a:buSzPts val="2400"/>
              <a:buChar char="●"/>
            </a:pPr>
            <a:r>
              <a:rPr lang="en-US" sz="2400">
                <a:solidFill>
                  <a:schemeClr val="dk1"/>
                </a:solidFill>
                <a:latin typeface="Georgia"/>
                <a:ea typeface="Georgia"/>
                <a:cs typeface="Georgia"/>
                <a:sym typeface="Georgia"/>
              </a:rPr>
              <a:t>The system should allow an officer not to navigate between document categories.</a:t>
            </a:r>
          </a:p>
          <a:p>
            <a:pPr marL="457200" lvl="0" indent="-381000" rtl="0">
              <a:lnSpc>
                <a:spcPct val="115000"/>
              </a:lnSpc>
              <a:spcBef>
                <a:spcPts val="0"/>
              </a:spcBef>
              <a:buClr>
                <a:schemeClr val="dk1"/>
              </a:buClr>
              <a:buSzPts val="2400"/>
              <a:buChar char="●"/>
            </a:pPr>
            <a:r>
              <a:rPr lang="en-US" sz="2400">
                <a:solidFill>
                  <a:schemeClr val="dk1"/>
                </a:solidFill>
                <a:latin typeface="Georgia"/>
                <a:ea typeface="Georgia"/>
                <a:cs typeface="Georgia"/>
                <a:sym typeface="Georgia"/>
              </a:rPr>
              <a:t>The system should allow non-administrator or non-supervisor to only view officer role.</a:t>
            </a:r>
          </a:p>
        </p:txBody>
      </p:sp>
      <p:sp>
        <p:nvSpPr>
          <p:cNvPr id="428" name="Shape 428"/>
          <p:cNvSpPr/>
          <p:nvPr/>
        </p:nvSpPr>
        <p:spPr>
          <a:xfrm>
            <a:off x="622973" y="1310028"/>
            <a:ext cx="8116421" cy="1077024"/>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lt1"/>
              </a:buClr>
              <a:buSzPts val="1800"/>
              <a:buFont typeface="Trebuchet MS"/>
              <a:buNone/>
            </a:pPr>
            <a:r>
              <a:rPr lang="en-US" sz="1800" b="1">
                <a:solidFill>
                  <a:schemeClr val="lt1"/>
                </a:solidFill>
                <a:latin typeface="Trebuchet MS"/>
                <a:ea typeface="Trebuchet MS"/>
                <a:cs typeface="Trebuchet MS"/>
                <a:sym typeface="Trebuchet MS"/>
              </a:rPr>
              <a:t>As an administrator or supervisor, I want to navigate between roles without opening a new browser to help better and faster accessing information.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p:nvPr/>
        </p:nvSpPr>
        <p:spPr>
          <a:xfrm>
            <a:off x="3957006" y="2484255"/>
            <a:ext cx="995320" cy="738664"/>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Insert sequence diagram</a:t>
            </a:r>
          </a:p>
        </p:txBody>
      </p:sp>
      <p:pic>
        <p:nvPicPr>
          <p:cNvPr id="434" name="Shape 434"/>
          <p:cNvPicPr preferRelativeResize="0"/>
          <p:nvPr/>
        </p:nvPicPr>
        <p:blipFill>
          <a:blip r:embed="rId3">
            <a:alphaModFix/>
          </a:blip>
          <a:stretch>
            <a:fillRect/>
          </a:stretch>
        </p:blipFill>
        <p:spPr>
          <a:xfrm>
            <a:off x="898850" y="918253"/>
            <a:ext cx="7436500" cy="45677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p:nvPr/>
        </p:nvSpPr>
        <p:spPr>
          <a:xfrm>
            <a:off x="3957005" y="2484255"/>
            <a:ext cx="1213805" cy="52322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Insert screenshot</a:t>
            </a:r>
          </a:p>
        </p:txBody>
      </p:sp>
      <p:pic>
        <p:nvPicPr>
          <p:cNvPr id="441" name="Shape 441"/>
          <p:cNvPicPr preferRelativeResize="0"/>
          <p:nvPr/>
        </p:nvPicPr>
        <p:blipFill>
          <a:blip r:embed="rId3">
            <a:alphaModFix/>
          </a:blip>
          <a:stretch>
            <a:fillRect/>
          </a:stretch>
        </p:blipFill>
        <p:spPr>
          <a:xfrm>
            <a:off x="323475" y="1449250"/>
            <a:ext cx="4411918" cy="3545725"/>
          </a:xfrm>
          <a:prstGeom prst="rect">
            <a:avLst/>
          </a:prstGeom>
          <a:noFill/>
          <a:ln>
            <a:noFill/>
          </a:ln>
        </p:spPr>
      </p:pic>
      <p:pic>
        <p:nvPicPr>
          <p:cNvPr id="442" name="Shape 442"/>
          <p:cNvPicPr preferRelativeResize="0"/>
          <p:nvPr/>
        </p:nvPicPr>
        <p:blipFill>
          <a:blip r:embed="rId4">
            <a:alphaModFix/>
          </a:blip>
          <a:stretch>
            <a:fillRect/>
          </a:stretch>
        </p:blipFill>
        <p:spPr>
          <a:xfrm>
            <a:off x="4174500" y="3116000"/>
            <a:ext cx="4494690" cy="2460175"/>
          </a:xfrm>
          <a:prstGeom prst="rect">
            <a:avLst/>
          </a:prstGeom>
          <a:noFill/>
          <a:ln>
            <a:noFill/>
          </a:ln>
        </p:spPr>
      </p:pic>
      <p:pic>
        <p:nvPicPr>
          <p:cNvPr id="443" name="Shape 443"/>
          <p:cNvPicPr preferRelativeResize="0"/>
          <p:nvPr/>
        </p:nvPicPr>
        <p:blipFill>
          <a:blip r:embed="rId5">
            <a:alphaModFix/>
          </a:blip>
          <a:stretch>
            <a:fillRect/>
          </a:stretch>
        </p:blipFill>
        <p:spPr>
          <a:xfrm>
            <a:off x="4154350" y="883188"/>
            <a:ext cx="4514850" cy="1828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Shape 448"/>
          <p:cNvSpPr txBox="1">
            <a:spLocks noGrp="1"/>
          </p:cNvSpPr>
          <p:nvPr>
            <p:ph type="title"/>
          </p:nvPr>
        </p:nvSpPr>
        <p:spPr>
          <a:xfrm>
            <a:off x="779462" y="381000"/>
            <a:ext cx="7583486" cy="1044575"/>
          </a:xfrm>
          <a:prstGeom prst="rect">
            <a:avLst/>
          </a:prstGeom>
          <a:noFill/>
          <a:ln>
            <a:noFill/>
          </a:ln>
        </p:spPr>
        <p:txBody>
          <a:bodyPr wrap="square" lIns="91425" tIns="91425" rIns="91425" bIns="91425" anchor="b" anchorCtr="0">
            <a:noAutofit/>
          </a:bodyPr>
          <a:lstStyle/>
          <a:p>
            <a:pPr marL="0" marR="0" lvl="0" indent="-254000" algn="l" rtl="0">
              <a:lnSpc>
                <a:spcPct val="100000"/>
              </a:lnSpc>
              <a:spcBef>
                <a:spcPts val="0"/>
              </a:spcBef>
              <a:spcAft>
                <a:spcPts val="0"/>
              </a:spcAft>
              <a:buClr>
                <a:srgbClr val="001D4D"/>
              </a:buClr>
              <a:buSzPts val="4000"/>
              <a:buFont typeface="Trebuchet MS"/>
              <a:buNone/>
            </a:pPr>
            <a:r>
              <a:rPr lang="en-US" sz="4000" b="1" i="0" u="none" strike="noStrike" cap="none">
                <a:solidFill>
                  <a:srgbClr val="001D4D"/>
                </a:solidFill>
                <a:latin typeface="Trebuchet MS"/>
                <a:ea typeface="Trebuchet MS"/>
                <a:cs typeface="Trebuchet MS"/>
                <a:sym typeface="Trebuchet MS"/>
              </a:rPr>
              <a:t>Sprint 5</a:t>
            </a:r>
          </a:p>
        </p:txBody>
      </p:sp>
      <p:sp>
        <p:nvSpPr>
          <p:cNvPr id="449" name="Shape 449"/>
          <p:cNvSpPr txBox="1">
            <a:spLocks noGrp="1"/>
          </p:cNvSpPr>
          <p:nvPr>
            <p:ph type="body" idx="1"/>
          </p:nvPr>
        </p:nvSpPr>
        <p:spPr>
          <a:xfrm>
            <a:off x="779462" y="1828800"/>
            <a:ext cx="7583486" cy="4208462"/>
          </a:xfrm>
          <a:prstGeom prst="rect">
            <a:avLst/>
          </a:prstGeom>
          <a:noFill/>
          <a:ln>
            <a:noFill/>
          </a:ln>
        </p:spPr>
        <p:txBody>
          <a:bodyPr wrap="square" lIns="91425" tIns="91425" rIns="91425" bIns="91425" anchor="t" anchorCtr="0">
            <a:noAutofit/>
          </a:bodyPr>
          <a:lstStyle/>
          <a:p>
            <a:pPr marL="139700" marR="0" lvl="0" indent="-152400" algn="l" rtl="0">
              <a:lnSpc>
                <a:spcPct val="100000"/>
              </a:lnSpc>
              <a:spcBef>
                <a:spcPts val="0"/>
              </a:spcBef>
              <a:spcAft>
                <a:spcPts val="0"/>
              </a:spcAft>
              <a:buClr>
                <a:srgbClr val="001D4D"/>
              </a:buClr>
              <a:buSzPts val="2400"/>
              <a:buFont typeface="Noto Sans Symbols"/>
              <a:buNone/>
            </a:pPr>
            <a:r>
              <a:rPr lang="en-US" sz="2400" b="1" i="0" u="none" strike="noStrike" cap="none">
                <a:solidFill>
                  <a:srgbClr val="001D4D"/>
                </a:solidFill>
                <a:latin typeface="Trebuchet MS"/>
                <a:ea typeface="Trebuchet MS"/>
                <a:cs typeface="Trebuchet MS"/>
                <a:sym typeface="Trebuchet MS"/>
              </a:rPr>
              <a:t>Juan Lopez </a:t>
            </a:r>
          </a:p>
          <a:p>
            <a:pPr marL="282575" marR="0" lvl="0" indent="-1428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 Story # 304: Add Watch Order</a:t>
            </a:r>
          </a:p>
          <a:p>
            <a:pPr marL="282575" marR="0" lvl="0" indent="-1428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 Story # 306: Delete Watch Order</a:t>
            </a:r>
          </a:p>
          <a:p>
            <a:pPr marL="282575" marR="0" lvl="0" indent="-1428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 Story # 307: Edit Watch Order</a:t>
            </a:r>
          </a:p>
          <a:p>
            <a:pPr marL="139700" marR="0" lvl="0" indent="-152400" algn="l" rtl="0">
              <a:lnSpc>
                <a:spcPct val="100000"/>
              </a:lnSpc>
              <a:spcBef>
                <a:spcPts val="2000"/>
              </a:spcBef>
              <a:spcAft>
                <a:spcPts val="0"/>
              </a:spcAft>
              <a:buClr>
                <a:srgbClr val="001D4D"/>
              </a:buClr>
              <a:buSzPts val="2400"/>
              <a:buFont typeface="Noto Sans Symbols"/>
              <a:buNone/>
            </a:pPr>
            <a:r>
              <a:rPr lang="en-US" sz="2400" b="1" i="0" u="none" strike="noStrike" cap="none">
                <a:solidFill>
                  <a:srgbClr val="001D4D"/>
                </a:solidFill>
                <a:latin typeface="Trebuchet MS"/>
                <a:ea typeface="Trebuchet MS"/>
                <a:cs typeface="Trebuchet MS"/>
                <a:sym typeface="Trebuchet MS"/>
              </a:rPr>
              <a:t>Jean Faustin</a:t>
            </a:r>
          </a:p>
          <a:p>
            <a:pPr marL="282575" marR="0" lvl="0" indent="-1428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 Story # 248: Add Text Information</a:t>
            </a:r>
          </a:p>
          <a:p>
            <a:pPr marL="282575" marR="0" lvl="0" indent="-1428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 Story # 308: Edit Free Message</a:t>
            </a:r>
          </a:p>
          <a:p>
            <a:pPr marL="282575" marR="0" lvl="0" indent="-142875" algn="l" rtl="0">
              <a:lnSpc>
                <a:spcPct val="100000"/>
              </a:lnSpc>
              <a:spcBef>
                <a:spcPts val="2000"/>
              </a:spcBef>
              <a:spcAft>
                <a:spcPts val="0"/>
              </a:spcAft>
              <a:buClr>
                <a:srgbClr val="001D4D"/>
              </a:buClr>
              <a:buSzPts val="2200"/>
              <a:buFont typeface="Noto Sans Symbols"/>
              <a:buNone/>
            </a:pPr>
            <a:endParaRPr sz="2200" b="0" i="0" u="none" strike="noStrike" cap="none">
              <a:solidFill>
                <a:srgbClr val="001D4D"/>
              </a:solidFill>
              <a:latin typeface="Trebuchet MS"/>
              <a:ea typeface="Trebuchet MS"/>
              <a:cs typeface="Trebuchet MS"/>
              <a:sym typeface="Trebuchet MS"/>
            </a:endParaRPr>
          </a:p>
          <a:p>
            <a:pPr marL="139700" marR="0" lvl="0" indent="-139700" algn="l" rtl="0">
              <a:lnSpc>
                <a:spcPct val="100000"/>
              </a:lnSpc>
              <a:spcBef>
                <a:spcPts val="2000"/>
              </a:spcBef>
              <a:spcAft>
                <a:spcPts val="0"/>
              </a:spcAft>
              <a:buClr>
                <a:srgbClr val="001D4D"/>
              </a:buClr>
              <a:buSzPts val="2200"/>
              <a:buFont typeface="Noto Sans Symbols"/>
              <a:buNone/>
            </a:pPr>
            <a:endParaRPr sz="2200" b="0" i="0" u="none" strike="noStrike" cap="none">
              <a:solidFill>
                <a:srgbClr val="001D4D"/>
              </a:solidFill>
              <a:latin typeface="Trebuchet MS"/>
              <a:ea typeface="Trebuchet MS"/>
              <a:cs typeface="Trebuchet MS"/>
              <a:sym typeface="Trebuchet MS"/>
            </a:endParaRPr>
          </a:p>
        </p:txBody>
      </p:sp>
      <p:cxnSp>
        <p:nvCxnSpPr>
          <p:cNvPr id="450" name="Shape 450"/>
          <p:cNvCxnSpPr/>
          <p:nvPr/>
        </p:nvCxnSpPr>
        <p:spPr>
          <a:xfrm>
            <a:off x="655455" y="4220041"/>
            <a:ext cx="7816906" cy="0"/>
          </a:xfrm>
          <a:prstGeom prst="straightConnector1">
            <a:avLst/>
          </a:prstGeom>
          <a:noFill/>
          <a:ln w="9525" cap="flat" cmpd="sng">
            <a:solidFill>
              <a:srgbClr val="085684"/>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672930" y="293658"/>
            <a:ext cx="7583400" cy="754627"/>
          </a:xfrm>
          <a:prstGeom prst="rect">
            <a:avLst/>
          </a:prstGeom>
          <a:noFill/>
          <a:ln>
            <a:noFill/>
          </a:ln>
        </p:spPr>
        <p:txBody>
          <a:bodyPr wrap="square" lIns="91425" tIns="45700" rIns="91425" bIns="45700" anchor="b" anchorCtr="0">
            <a:noAutofit/>
          </a:bodyPr>
          <a:lstStyle/>
          <a:p>
            <a:pPr marL="0" marR="0" lvl="0" indent="-60325" algn="l" rtl="0">
              <a:lnSpc>
                <a:spcPct val="100000"/>
              </a:lnSpc>
              <a:spcBef>
                <a:spcPts val="0"/>
              </a:spcBef>
              <a:spcAft>
                <a:spcPts val="0"/>
              </a:spcAft>
              <a:buClr>
                <a:srgbClr val="001D4D"/>
              </a:buClr>
              <a:buSzPts val="950"/>
              <a:buFont typeface="Trebuchet MS"/>
              <a:buNone/>
            </a:pPr>
            <a:r>
              <a:rPr lang="en-US" sz="3800" b="0" i="0" u="none" strike="noStrike" cap="none">
                <a:solidFill>
                  <a:srgbClr val="001D4D"/>
                </a:solidFill>
                <a:latin typeface="Trebuchet MS"/>
                <a:ea typeface="Trebuchet MS"/>
                <a:cs typeface="Trebuchet MS"/>
                <a:sym typeface="Trebuchet MS"/>
              </a:rPr>
              <a:t>Requirements: Use Cases</a:t>
            </a:r>
          </a:p>
        </p:txBody>
      </p:sp>
      <p:pic>
        <p:nvPicPr>
          <p:cNvPr id="167" name="Shape 167" descr="C:\Users\Juan\Downloads\use-case-final.png"/>
          <p:cNvPicPr preferRelativeResize="0"/>
          <p:nvPr/>
        </p:nvPicPr>
        <p:blipFill rotWithShape="1">
          <a:blip r:embed="rId3">
            <a:alphaModFix/>
          </a:blip>
          <a:srcRect/>
          <a:stretch/>
        </p:blipFill>
        <p:spPr>
          <a:xfrm>
            <a:off x="324903" y="987865"/>
            <a:ext cx="5760307" cy="5356288"/>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501707" y="380999"/>
            <a:ext cx="8367164" cy="865173"/>
          </a:xfrm>
          <a:prstGeom prst="rect">
            <a:avLst/>
          </a:prstGeom>
          <a:noFill/>
          <a:ln>
            <a:noFill/>
          </a:ln>
        </p:spPr>
        <p:txBody>
          <a:bodyPr wrap="square" lIns="91425" tIns="45700" rIns="91425" bIns="45700" anchor="b" anchorCtr="0">
            <a:noAutofit/>
          </a:bodyPr>
          <a:lstStyle/>
          <a:p>
            <a:pPr marL="0" marR="0" lvl="0" indent="-47625" algn="l" rtl="0">
              <a:lnSpc>
                <a:spcPct val="100000"/>
              </a:lnSpc>
              <a:spcBef>
                <a:spcPts val="0"/>
              </a:spcBef>
              <a:spcAft>
                <a:spcPts val="0"/>
              </a:spcAft>
              <a:buClr>
                <a:srgbClr val="001D4D"/>
              </a:buClr>
              <a:buSzPts val="750"/>
              <a:buFont typeface="Trebuchet MS"/>
              <a:buNone/>
            </a:pPr>
            <a:r>
              <a:rPr lang="en-US" sz="3000" b="1" i="0" u="none" strike="noStrike" cap="none">
                <a:solidFill>
                  <a:srgbClr val="001D4D"/>
                </a:solidFill>
                <a:latin typeface="Trebuchet MS"/>
                <a:ea typeface="Trebuchet MS"/>
                <a:cs typeface="Trebuchet MS"/>
                <a:sym typeface="Trebuchet MS"/>
              </a:rPr>
              <a:t>User Story #304: Add Watch Order</a:t>
            </a:r>
          </a:p>
        </p:txBody>
      </p:sp>
      <p:sp>
        <p:nvSpPr>
          <p:cNvPr id="457" name="Shape 457"/>
          <p:cNvSpPr txBox="1">
            <a:spLocks noGrp="1"/>
          </p:cNvSpPr>
          <p:nvPr>
            <p:ph type="body" idx="1"/>
          </p:nvPr>
        </p:nvSpPr>
        <p:spPr>
          <a:xfrm>
            <a:off x="779462" y="2387836"/>
            <a:ext cx="7583400" cy="4096172"/>
          </a:xfrm>
          <a:prstGeom prst="rect">
            <a:avLst/>
          </a:prstGeom>
          <a:noFill/>
          <a:ln>
            <a:noFill/>
          </a:ln>
        </p:spPr>
        <p:txBody>
          <a:bodyPr wrap="square" lIns="91425" tIns="45700" rIns="91425" bIns="45700" anchor="t" anchorCtr="0">
            <a:noAutofit/>
          </a:bodyPr>
          <a:lstStyle/>
          <a:p>
            <a:pPr marL="282575" marR="0" lvl="0" indent="-142875" algn="l" rtl="0">
              <a:lnSpc>
                <a:spcPct val="100000"/>
              </a:lnSpc>
              <a:spcBef>
                <a:spcPts val="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A watch order consists of a description, address, longitude, latitude, and the date when it was added. </a:t>
            </a:r>
          </a:p>
          <a:p>
            <a:pPr marL="282575" marR="0" lvl="0" indent="-142875" algn="l" rtl="0">
              <a:lnSpc>
                <a:spcPct val="100000"/>
              </a:lnSpc>
              <a:spcBef>
                <a:spcPts val="200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The add watch order form must have two fields: description and address.</a:t>
            </a:r>
          </a:p>
          <a:p>
            <a:pPr marL="282575" marR="0" lvl="0" indent="-142875" algn="l" rtl="0">
              <a:lnSpc>
                <a:spcPct val="100000"/>
              </a:lnSpc>
              <a:spcBef>
                <a:spcPts val="200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If the user submits the form with empty fields, an error message should be displayed. </a:t>
            </a:r>
          </a:p>
          <a:p>
            <a:pPr marL="282575" marR="0" lvl="0" indent="-142875" algn="l" rtl="0">
              <a:lnSpc>
                <a:spcPct val="100000"/>
              </a:lnSpc>
              <a:spcBef>
                <a:spcPts val="200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A notification should be displayed after attempting to add watch order, indicating if the watch order was added to the database.</a:t>
            </a:r>
          </a:p>
          <a:p>
            <a:pPr marL="139700" marR="0" lvl="0" indent="-101600" algn="l" rtl="0">
              <a:lnSpc>
                <a:spcPct val="100000"/>
              </a:lnSpc>
              <a:spcBef>
                <a:spcPts val="2000"/>
              </a:spcBef>
              <a:spcAft>
                <a:spcPts val="0"/>
              </a:spcAft>
              <a:buClr>
                <a:srgbClr val="001D4D"/>
              </a:buClr>
              <a:buSzPts val="1600"/>
              <a:buFont typeface="Noto Sans Symbols"/>
              <a:buNone/>
            </a:pPr>
            <a:endParaRPr sz="1600" b="0" i="0" u="none" strike="noStrike" cap="none">
              <a:solidFill>
                <a:srgbClr val="001D4D"/>
              </a:solidFill>
              <a:latin typeface="Trebuchet MS"/>
              <a:ea typeface="Trebuchet MS"/>
              <a:cs typeface="Trebuchet MS"/>
              <a:sym typeface="Trebuchet MS"/>
            </a:endParaRPr>
          </a:p>
        </p:txBody>
      </p:sp>
      <p:sp>
        <p:nvSpPr>
          <p:cNvPr id="458" name="Shape 458"/>
          <p:cNvSpPr/>
          <p:nvPr/>
        </p:nvSpPr>
        <p:spPr>
          <a:xfrm>
            <a:off x="622973" y="1310028"/>
            <a:ext cx="8116421" cy="1077024"/>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lt1"/>
              </a:buClr>
              <a:buSzPts val="1800"/>
              <a:buFont typeface="Trebuchet MS"/>
              <a:buNone/>
            </a:pPr>
            <a:r>
              <a:rPr lang="en-US" sz="1800" b="1" i="0" u="none" strike="noStrike" cap="none">
                <a:solidFill>
                  <a:schemeClr val="lt1"/>
                </a:solidFill>
                <a:latin typeface="Trebuchet MS"/>
                <a:ea typeface="Trebuchet MS"/>
                <a:cs typeface="Trebuchet MS"/>
                <a:sym typeface="Trebuchet MS"/>
              </a:rPr>
              <a:t>As a supervisor, I would like to a single watch order into the system instead of using a CSV file, so that it can later be viewed by officers.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Shape 463" descr="304-sequence.png"/>
          <p:cNvPicPr preferRelativeResize="0"/>
          <p:nvPr/>
        </p:nvPicPr>
        <p:blipFill rotWithShape="1">
          <a:blip r:embed="rId3">
            <a:alphaModFix/>
          </a:blip>
          <a:srcRect/>
          <a:stretch/>
        </p:blipFill>
        <p:spPr>
          <a:xfrm>
            <a:off x="693336" y="491501"/>
            <a:ext cx="8001419" cy="547702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Shape 469" descr="304-screenshot1.png"/>
          <p:cNvPicPr preferRelativeResize="0"/>
          <p:nvPr/>
        </p:nvPicPr>
        <p:blipFill rotWithShape="1">
          <a:blip r:embed="rId3">
            <a:alphaModFix/>
          </a:blip>
          <a:srcRect/>
          <a:stretch/>
        </p:blipFill>
        <p:spPr>
          <a:xfrm>
            <a:off x="601438" y="884254"/>
            <a:ext cx="7948270" cy="446146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Shape 475"/>
          <p:cNvSpPr txBox="1">
            <a:spLocks noGrp="1"/>
          </p:cNvSpPr>
          <p:nvPr>
            <p:ph type="title"/>
          </p:nvPr>
        </p:nvSpPr>
        <p:spPr>
          <a:xfrm>
            <a:off x="501707" y="380999"/>
            <a:ext cx="8367164" cy="865173"/>
          </a:xfrm>
          <a:prstGeom prst="rect">
            <a:avLst/>
          </a:prstGeom>
          <a:noFill/>
          <a:ln>
            <a:noFill/>
          </a:ln>
        </p:spPr>
        <p:txBody>
          <a:bodyPr wrap="square" lIns="91425" tIns="45700" rIns="91425" bIns="45700" anchor="b" anchorCtr="0">
            <a:noAutofit/>
          </a:bodyPr>
          <a:lstStyle/>
          <a:p>
            <a:pPr marL="0" marR="0" lvl="0" indent="-47625" algn="l" rtl="0">
              <a:lnSpc>
                <a:spcPct val="100000"/>
              </a:lnSpc>
              <a:spcBef>
                <a:spcPts val="0"/>
              </a:spcBef>
              <a:spcAft>
                <a:spcPts val="0"/>
              </a:spcAft>
              <a:buClr>
                <a:srgbClr val="001D4D"/>
              </a:buClr>
              <a:buSzPts val="750"/>
              <a:buFont typeface="Trebuchet MS"/>
              <a:buNone/>
            </a:pPr>
            <a:r>
              <a:rPr lang="en-US" sz="3000" b="1" i="0" u="none" strike="noStrike" cap="none">
                <a:solidFill>
                  <a:srgbClr val="001D4D"/>
                </a:solidFill>
                <a:latin typeface="Trebuchet MS"/>
                <a:ea typeface="Trebuchet MS"/>
                <a:cs typeface="Trebuchet MS"/>
                <a:sym typeface="Trebuchet MS"/>
              </a:rPr>
              <a:t>User Story #306: Delete Watch Order</a:t>
            </a:r>
          </a:p>
        </p:txBody>
      </p:sp>
      <p:sp>
        <p:nvSpPr>
          <p:cNvPr id="476" name="Shape 476"/>
          <p:cNvSpPr txBox="1">
            <a:spLocks noGrp="1"/>
          </p:cNvSpPr>
          <p:nvPr>
            <p:ph type="body" idx="1"/>
          </p:nvPr>
        </p:nvSpPr>
        <p:spPr>
          <a:xfrm>
            <a:off x="779462" y="2478272"/>
            <a:ext cx="7583400" cy="4096172"/>
          </a:xfrm>
          <a:prstGeom prst="rect">
            <a:avLst/>
          </a:prstGeom>
          <a:noFill/>
          <a:ln>
            <a:noFill/>
          </a:ln>
        </p:spPr>
        <p:txBody>
          <a:bodyPr wrap="square" lIns="91425" tIns="45700" rIns="91425" bIns="45700" anchor="t" anchorCtr="0">
            <a:noAutofit/>
          </a:bodyPr>
          <a:lstStyle/>
          <a:p>
            <a:pPr marL="282575" marR="0" lvl="0" indent="-142875" algn="l" rtl="0">
              <a:lnSpc>
                <a:spcPct val="100000"/>
              </a:lnSpc>
              <a:spcBef>
                <a:spcPts val="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A watch order consists of a description, address, longitude, latitude, and the date when it was added. </a:t>
            </a:r>
          </a:p>
          <a:p>
            <a:pPr marL="282575" marR="0" lvl="0" indent="-142875" algn="l" rtl="0">
              <a:lnSpc>
                <a:spcPct val="100000"/>
              </a:lnSpc>
              <a:spcBef>
                <a:spcPts val="200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The add watch order form must have two fields: description and address.</a:t>
            </a:r>
          </a:p>
          <a:p>
            <a:pPr marL="282575" marR="0" lvl="0" indent="-142875" algn="l" rtl="0">
              <a:lnSpc>
                <a:spcPct val="100000"/>
              </a:lnSpc>
              <a:spcBef>
                <a:spcPts val="200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If the user submits the form with empty fields, an error message should be displayed. </a:t>
            </a:r>
          </a:p>
          <a:p>
            <a:pPr marL="282575" marR="0" lvl="0" indent="-142875" algn="l" rtl="0">
              <a:lnSpc>
                <a:spcPct val="100000"/>
              </a:lnSpc>
              <a:spcBef>
                <a:spcPts val="200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A notification should be displayed after attempting to add watch order, indicating if the watch order was added to the database.</a:t>
            </a:r>
          </a:p>
          <a:p>
            <a:pPr marL="139700" marR="0" lvl="0" indent="-101600" algn="l" rtl="0">
              <a:lnSpc>
                <a:spcPct val="100000"/>
              </a:lnSpc>
              <a:spcBef>
                <a:spcPts val="2000"/>
              </a:spcBef>
              <a:spcAft>
                <a:spcPts val="0"/>
              </a:spcAft>
              <a:buClr>
                <a:srgbClr val="001D4D"/>
              </a:buClr>
              <a:buSzPts val="1600"/>
              <a:buFont typeface="Noto Sans Symbols"/>
              <a:buNone/>
            </a:pPr>
            <a:endParaRPr sz="1600" b="0" i="0" u="none" strike="noStrike" cap="none">
              <a:solidFill>
                <a:srgbClr val="001D4D"/>
              </a:solidFill>
              <a:latin typeface="Trebuchet MS"/>
              <a:ea typeface="Trebuchet MS"/>
              <a:cs typeface="Trebuchet MS"/>
              <a:sym typeface="Trebuchet MS"/>
            </a:endParaRPr>
          </a:p>
        </p:txBody>
      </p:sp>
      <p:sp>
        <p:nvSpPr>
          <p:cNvPr id="477" name="Shape 477"/>
          <p:cNvSpPr/>
          <p:nvPr/>
        </p:nvSpPr>
        <p:spPr>
          <a:xfrm>
            <a:off x="622973" y="1310028"/>
            <a:ext cx="8116421" cy="1077024"/>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lt1"/>
              </a:buClr>
              <a:buSzPts val="1800"/>
              <a:buFont typeface="Trebuchet MS"/>
              <a:buNone/>
            </a:pPr>
            <a:r>
              <a:rPr lang="en-US" sz="1800" b="1" i="0" u="none" strike="noStrike" cap="none">
                <a:solidFill>
                  <a:schemeClr val="lt1"/>
                </a:solidFill>
                <a:latin typeface="Trebuchet MS"/>
                <a:ea typeface="Trebuchet MS"/>
                <a:cs typeface="Trebuchet MS"/>
                <a:sym typeface="Trebuchet MS"/>
              </a:rPr>
              <a:t>As a supervisor, I would like to delete watch orders, so that invalid or old watch orders can be removed from the system</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Shape 482" descr="306-sequence.png"/>
          <p:cNvPicPr preferRelativeResize="0"/>
          <p:nvPr/>
        </p:nvPicPr>
        <p:blipFill rotWithShape="1">
          <a:blip r:embed="rId3">
            <a:alphaModFix/>
          </a:blip>
          <a:srcRect/>
          <a:stretch/>
        </p:blipFill>
        <p:spPr>
          <a:xfrm>
            <a:off x="753626" y="434334"/>
            <a:ext cx="7814479" cy="541570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Shape 488" descr="306-screenshot1.png"/>
          <p:cNvPicPr preferRelativeResize="0"/>
          <p:nvPr/>
        </p:nvPicPr>
        <p:blipFill rotWithShape="1">
          <a:blip r:embed="rId3">
            <a:alphaModFix/>
          </a:blip>
          <a:srcRect/>
          <a:stretch/>
        </p:blipFill>
        <p:spPr>
          <a:xfrm>
            <a:off x="435178" y="954593"/>
            <a:ext cx="8285011" cy="449993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501707" y="380999"/>
            <a:ext cx="8367164" cy="865173"/>
          </a:xfrm>
          <a:prstGeom prst="rect">
            <a:avLst/>
          </a:prstGeom>
          <a:noFill/>
          <a:ln>
            <a:noFill/>
          </a:ln>
        </p:spPr>
        <p:txBody>
          <a:bodyPr wrap="square" lIns="91425" tIns="45700" rIns="91425" bIns="45700" anchor="b" anchorCtr="0">
            <a:noAutofit/>
          </a:bodyPr>
          <a:lstStyle/>
          <a:p>
            <a:pPr marL="0" marR="0" lvl="0" indent="-47625" algn="l" rtl="0">
              <a:lnSpc>
                <a:spcPct val="100000"/>
              </a:lnSpc>
              <a:spcBef>
                <a:spcPts val="0"/>
              </a:spcBef>
              <a:spcAft>
                <a:spcPts val="0"/>
              </a:spcAft>
              <a:buClr>
                <a:srgbClr val="001D4D"/>
              </a:buClr>
              <a:buSzPts val="750"/>
              <a:buFont typeface="Trebuchet MS"/>
              <a:buNone/>
            </a:pPr>
            <a:r>
              <a:rPr lang="en-US" sz="3000" b="1" i="0" u="none" strike="noStrike" cap="none">
                <a:solidFill>
                  <a:srgbClr val="001D4D"/>
                </a:solidFill>
                <a:latin typeface="Trebuchet MS"/>
                <a:ea typeface="Trebuchet MS"/>
                <a:cs typeface="Trebuchet MS"/>
                <a:sym typeface="Trebuchet MS"/>
              </a:rPr>
              <a:t>User Story #307: Edit Watch Order</a:t>
            </a:r>
          </a:p>
        </p:txBody>
      </p:sp>
      <p:sp>
        <p:nvSpPr>
          <p:cNvPr id="495" name="Shape 495"/>
          <p:cNvSpPr txBox="1">
            <a:spLocks noGrp="1"/>
          </p:cNvSpPr>
          <p:nvPr>
            <p:ph type="body" idx="1"/>
          </p:nvPr>
        </p:nvSpPr>
        <p:spPr>
          <a:xfrm>
            <a:off x="779462" y="2568707"/>
            <a:ext cx="7583400" cy="4096172"/>
          </a:xfrm>
          <a:prstGeom prst="rect">
            <a:avLst/>
          </a:prstGeom>
          <a:noFill/>
          <a:ln>
            <a:noFill/>
          </a:ln>
        </p:spPr>
        <p:txBody>
          <a:bodyPr wrap="square" lIns="91425" tIns="45700" rIns="91425" bIns="45700" anchor="t" anchorCtr="0">
            <a:noAutofit/>
          </a:bodyPr>
          <a:lstStyle/>
          <a:p>
            <a:pPr marL="282575" marR="0" lvl="0" indent="-142875" algn="l" rtl="0">
              <a:lnSpc>
                <a:spcPct val="100000"/>
              </a:lnSpc>
              <a:spcBef>
                <a:spcPts val="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The supervisor must be able to edit any watch order.</a:t>
            </a:r>
          </a:p>
          <a:p>
            <a:pPr marL="282575" marR="0" lvl="0" indent="-142875" algn="l" rtl="0">
              <a:lnSpc>
                <a:spcPct val="100000"/>
              </a:lnSpc>
              <a:spcBef>
                <a:spcPts val="200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If a watch order is successfully edited, the system must display a success message.</a:t>
            </a:r>
          </a:p>
          <a:p>
            <a:pPr marL="282575" marR="0" lvl="0" indent="-142875" algn="l" rtl="0">
              <a:lnSpc>
                <a:spcPct val="100000"/>
              </a:lnSpc>
              <a:spcBef>
                <a:spcPts val="200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If a watch order cannot be edited, the system must display an error message.</a:t>
            </a:r>
          </a:p>
          <a:p>
            <a:pPr marL="139700" marR="0" lvl="0" indent="-101600" algn="l" rtl="0">
              <a:lnSpc>
                <a:spcPct val="100000"/>
              </a:lnSpc>
              <a:spcBef>
                <a:spcPts val="2000"/>
              </a:spcBef>
              <a:spcAft>
                <a:spcPts val="0"/>
              </a:spcAft>
              <a:buClr>
                <a:srgbClr val="001D4D"/>
              </a:buClr>
              <a:buSzPts val="1600"/>
              <a:buFont typeface="Noto Sans Symbols"/>
              <a:buNone/>
            </a:pPr>
            <a:endParaRPr sz="1600" b="0" i="0" u="none" strike="noStrike" cap="none">
              <a:solidFill>
                <a:srgbClr val="001D4D"/>
              </a:solidFill>
              <a:latin typeface="Trebuchet MS"/>
              <a:ea typeface="Trebuchet MS"/>
              <a:cs typeface="Trebuchet MS"/>
              <a:sym typeface="Trebuchet MS"/>
            </a:endParaRPr>
          </a:p>
        </p:txBody>
      </p:sp>
      <p:sp>
        <p:nvSpPr>
          <p:cNvPr id="496" name="Shape 496"/>
          <p:cNvSpPr/>
          <p:nvPr/>
        </p:nvSpPr>
        <p:spPr>
          <a:xfrm>
            <a:off x="622973" y="1310028"/>
            <a:ext cx="8116421" cy="1077024"/>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lt1"/>
              </a:buClr>
              <a:buSzPts val="1800"/>
              <a:buFont typeface="Trebuchet MS"/>
              <a:buNone/>
            </a:pPr>
            <a:r>
              <a:rPr lang="en-US" sz="1800" b="1" i="0" u="none" strike="noStrike" cap="none">
                <a:solidFill>
                  <a:schemeClr val="lt1"/>
                </a:solidFill>
                <a:latin typeface="Trebuchet MS"/>
                <a:ea typeface="Trebuchet MS"/>
                <a:cs typeface="Trebuchet MS"/>
                <a:sym typeface="Trebuchet MS"/>
              </a:rPr>
              <a:t>As a supervisor, I would like to edit specific watch orders because certain properties may be incorrect or outdated.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Shape 501" descr="307-sequence.png"/>
          <p:cNvPicPr preferRelativeResize="0"/>
          <p:nvPr/>
        </p:nvPicPr>
        <p:blipFill rotWithShape="1">
          <a:blip r:embed="rId3">
            <a:alphaModFix/>
          </a:blip>
          <a:srcRect/>
          <a:stretch/>
        </p:blipFill>
        <p:spPr>
          <a:xfrm>
            <a:off x="655572" y="432079"/>
            <a:ext cx="7886573" cy="545808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Shape 507" descr="307-screenshot2.png"/>
          <p:cNvPicPr preferRelativeResize="0"/>
          <p:nvPr/>
        </p:nvPicPr>
        <p:blipFill rotWithShape="1">
          <a:blip r:embed="rId3">
            <a:alphaModFix/>
          </a:blip>
          <a:srcRect/>
          <a:stretch/>
        </p:blipFill>
        <p:spPr>
          <a:xfrm>
            <a:off x="419679" y="532563"/>
            <a:ext cx="8360801" cy="520872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Shape 513"/>
          <p:cNvSpPr txBox="1">
            <a:spLocks noGrp="1"/>
          </p:cNvSpPr>
          <p:nvPr>
            <p:ph type="title"/>
          </p:nvPr>
        </p:nvSpPr>
        <p:spPr>
          <a:xfrm>
            <a:off x="501707" y="380999"/>
            <a:ext cx="8367164" cy="865173"/>
          </a:xfrm>
          <a:prstGeom prst="rect">
            <a:avLst/>
          </a:prstGeom>
          <a:noFill/>
          <a:ln>
            <a:noFill/>
          </a:ln>
        </p:spPr>
        <p:txBody>
          <a:bodyPr wrap="square" lIns="91425" tIns="45700" rIns="91425" bIns="45700" anchor="b" anchorCtr="0">
            <a:noAutofit/>
          </a:bodyPr>
          <a:lstStyle/>
          <a:p>
            <a:pPr marL="0" marR="0" lvl="0" indent="-47625" algn="l" rtl="0">
              <a:lnSpc>
                <a:spcPct val="100000"/>
              </a:lnSpc>
              <a:spcBef>
                <a:spcPts val="0"/>
              </a:spcBef>
              <a:spcAft>
                <a:spcPts val="0"/>
              </a:spcAft>
              <a:buClr>
                <a:srgbClr val="001D4D"/>
              </a:buClr>
              <a:buSzPts val="750"/>
              <a:buFont typeface="Trebuchet MS"/>
              <a:buNone/>
            </a:pPr>
            <a:r>
              <a:rPr lang="en-US" sz="3000" b="1" i="0" u="none" strike="noStrike" cap="none">
                <a:solidFill>
                  <a:srgbClr val="001D4D"/>
                </a:solidFill>
                <a:latin typeface="Trebuchet MS"/>
                <a:ea typeface="Trebuchet MS"/>
                <a:cs typeface="Trebuchet MS"/>
                <a:sym typeface="Trebuchet MS"/>
              </a:rPr>
              <a:t>User Story #248: </a:t>
            </a:r>
            <a:r>
              <a:rPr lang="en-US" sz="3000" b="1"/>
              <a:t>Add Free-Text Messages</a:t>
            </a:r>
          </a:p>
        </p:txBody>
      </p:sp>
      <p:sp>
        <p:nvSpPr>
          <p:cNvPr id="514" name="Shape 514"/>
          <p:cNvSpPr txBox="1">
            <a:spLocks noGrp="1"/>
          </p:cNvSpPr>
          <p:nvPr>
            <p:ph type="body" idx="1"/>
          </p:nvPr>
        </p:nvSpPr>
        <p:spPr>
          <a:xfrm>
            <a:off x="779462" y="2387836"/>
            <a:ext cx="7583400" cy="4096172"/>
          </a:xfrm>
          <a:prstGeom prst="rect">
            <a:avLst/>
          </a:prstGeom>
          <a:noFill/>
          <a:ln>
            <a:noFill/>
          </a:ln>
        </p:spPr>
        <p:txBody>
          <a:bodyPr wrap="square" lIns="91425" tIns="45700" rIns="91425" bIns="45700" anchor="t" anchorCtr="0">
            <a:noAutofit/>
          </a:bodyPr>
          <a:lstStyle/>
          <a:p>
            <a:pPr marL="457200" marR="0" lvl="0" indent="-381000" algn="l" rtl="0">
              <a:lnSpc>
                <a:spcPct val="100000"/>
              </a:lnSpc>
              <a:spcBef>
                <a:spcPts val="0"/>
              </a:spcBef>
              <a:spcAft>
                <a:spcPts val="0"/>
              </a:spcAft>
              <a:buSzPts val="2400"/>
              <a:buChar char="●"/>
            </a:pPr>
            <a:r>
              <a:rPr lang="en-US" sz="2400"/>
              <a:t>The plain-message must be short.</a:t>
            </a:r>
          </a:p>
          <a:p>
            <a:pPr marL="457200" marR="0" lvl="0" indent="-381000" algn="l" rtl="0">
              <a:lnSpc>
                <a:spcPct val="100000"/>
              </a:lnSpc>
              <a:spcBef>
                <a:spcPts val="0"/>
              </a:spcBef>
              <a:spcAft>
                <a:spcPts val="0"/>
              </a:spcAft>
              <a:buSzPts val="2400"/>
              <a:buChar char="●"/>
            </a:pPr>
            <a:r>
              <a:rPr lang="en-US" sz="2400"/>
              <a:t>The message must be archived after seven (7) days.</a:t>
            </a:r>
          </a:p>
          <a:p>
            <a:pPr marL="457200" marR="0" lvl="0" indent="-381000" algn="l" rtl="0">
              <a:lnSpc>
                <a:spcPct val="100000"/>
              </a:lnSpc>
              <a:spcBef>
                <a:spcPts val="0"/>
              </a:spcBef>
              <a:spcAft>
                <a:spcPts val="0"/>
              </a:spcAft>
              <a:buSzPts val="2400"/>
              <a:buChar char="●"/>
            </a:pPr>
            <a:r>
              <a:rPr lang="en-US" sz="2400"/>
              <a:t>An officer should be allowed to pin the message.</a:t>
            </a:r>
          </a:p>
          <a:p>
            <a:pPr marL="457200" marR="0" lvl="0" indent="-381000" algn="l" rtl="0">
              <a:lnSpc>
                <a:spcPct val="100000"/>
              </a:lnSpc>
              <a:spcBef>
                <a:spcPts val="0"/>
              </a:spcBef>
              <a:spcAft>
                <a:spcPts val="0"/>
              </a:spcAft>
              <a:buSzPts val="2400"/>
              <a:buChar char="●"/>
            </a:pPr>
            <a:r>
              <a:rPr lang="en-US" sz="2400"/>
              <a:t>A notification should be sent upon new messages.</a:t>
            </a:r>
          </a:p>
        </p:txBody>
      </p:sp>
      <p:sp>
        <p:nvSpPr>
          <p:cNvPr id="515" name="Shape 515"/>
          <p:cNvSpPr/>
          <p:nvPr/>
        </p:nvSpPr>
        <p:spPr>
          <a:xfrm>
            <a:off x="622973" y="1310028"/>
            <a:ext cx="8116421" cy="1077024"/>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lt1"/>
              </a:buClr>
              <a:buSzPts val="1800"/>
              <a:buFont typeface="Trebuchet MS"/>
              <a:buNone/>
            </a:pPr>
            <a:r>
              <a:rPr lang="en-US" sz="1800" b="1">
                <a:solidFill>
                  <a:schemeClr val="lt1"/>
                </a:solidFill>
                <a:latin typeface="Trebuchet MS"/>
                <a:ea typeface="Trebuchet MS"/>
                <a:cs typeface="Trebuchet MS"/>
                <a:sym typeface="Trebuchet MS"/>
              </a:rPr>
              <a:t>As a supervisor, I would like to be able to input updates into a free form text box so that I can share information with officers that doesn’t necessarily exist in a document form.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672930" y="293658"/>
            <a:ext cx="7583400" cy="754627"/>
          </a:xfrm>
          <a:prstGeom prst="rect">
            <a:avLst/>
          </a:prstGeom>
          <a:noFill/>
          <a:ln>
            <a:noFill/>
          </a:ln>
        </p:spPr>
        <p:txBody>
          <a:bodyPr wrap="square" lIns="91425" tIns="45700" rIns="91425" bIns="45700" anchor="b" anchorCtr="0">
            <a:noAutofit/>
          </a:bodyPr>
          <a:lstStyle/>
          <a:p>
            <a:pPr marL="0" marR="0" lvl="0" indent="-60325" algn="l" rtl="0">
              <a:lnSpc>
                <a:spcPct val="100000"/>
              </a:lnSpc>
              <a:spcBef>
                <a:spcPts val="0"/>
              </a:spcBef>
              <a:spcAft>
                <a:spcPts val="0"/>
              </a:spcAft>
              <a:buClr>
                <a:srgbClr val="001D4D"/>
              </a:buClr>
              <a:buSzPts val="950"/>
              <a:buFont typeface="Trebuchet MS"/>
              <a:buNone/>
            </a:pPr>
            <a:r>
              <a:rPr lang="en-US" sz="3800" b="0" i="0" u="none" strike="noStrike" cap="none">
                <a:solidFill>
                  <a:srgbClr val="001D4D"/>
                </a:solidFill>
                <a:latin typeface="Trebuchet MS"/>
                <a:ea typeface="Trebuchet MS"/>
                <a:cs typeface="Trebuchet MS"/>
                <a:sym typeface="Trebuchet MS"/>
              </a:rPr>
              <a:t>Requirements: Use Cases</a:t>
            </a:r>
          </a:p>
        </p:txBody>
      </p:sp>
      <p:pic>
        <p:nvPicPr>
          <p:cNvPr id="1028" name="Picture 4" descr="C:\Users\DODTech\AppData\Local\Temp\admin-u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71600"/>
            <a:ext cx="83820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3710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p:nvPr/>
        </p:nvSpPr>
        <p:spPr>
          <a:xfrm>
            <a:off x="3957006" y="2484255"/>
            <a:ext cx="995320" cy="738664"/>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Insert sequence diagram</a:t>
            </a:r>
          </a:p>
        </p:txBody>
      </p:sp>
      <p:pic>
        <p:nvPicPr>
          <p:cNvPr id="521" name="Shape 521"/>
          <p:cNvPicPr preferRelativeResize="0"/>
          <p:nvPr/>
        </p:nvPicPr>
        <p:blipFill>
          <a:blip r:embed="rId3">
            <a:alphaModFix/>
          </a:blip>
          <a:stretch>
            <a:fillRect/>
          </a:stretch>
        </p:blipFill>
        <p:spPr>
          <a:xfrm>
            <a:off x="805525" y="762754"/>
            <a:ext cx="7420975" cy="5100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Shape 527"/>
          <p:cNvSpPr txBox="1"/>
          <p:nvPr/>
        </p:nvSpPr>
        <p:spPr>
          <a:xfrm>
            <a:off x="3957005" y="2484255"/>
            <a:ext cx="1213805" cy="52322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Insert screenshot</a:t>
            </a:r>
          </a:p>
        </p:txBody>
      </p:sp>
      <p:pic>
        <p:nvPicPr>
          <p:cNvPr id="528" name="Shape 528"/>
          <p:cNvPicPr preferRelativeResize="0"/>
          <p:nvPr/>
        </p:nvPicPr>
        <p:blipFill>
          <a:blip r:embed="rId3">
            <a:alphaModFix/>
          </a:blip>
          <a:stretch>
            <a:fillRect/>
          </a:stretch>
        </p:blipFill>
        <p:spPr>
          <a:xfrm>
            <a:off x="634475" y="578400"/>
            <a:ext cx="6425700" cy="3747450"/>
          </a:xfrm>
          <a:prstGeom prst="rect">
            <a:avLst/>
          </a:prstGeom>
          <a:noFill/>
          <a:ln>
            <a:noFill/>
          </a:ln>
        </p:spPr>
      </p:pic>
      <p:pic>
        <p:nvPicPr>
          <p:cNvPr id="529" name="Shape 529"/>
          <p:cNvPicPr preferRelativeResize="0"/>
          <p:nvPr/>
        </p:nvPicPr>
        <p:blipFill>
          <a:blip r:embed="rId4">
            <a:alphaModFix/>
          </a:blip>
          <a:stretch>
            <a:fillRect/>
          </a:stretch>
        </p:blipFill>
        <p:spPr>
          <a:xfrm>
            <a:off x="2702750" y="3345125"/>
            <a:ext cx="6038850" cy="22193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501707" y="380999"/>
            <a:ext cx="8367164" cy="865173"/>
          </a:xfrm>
          <a:prstGeom prst="rect">
            <a:avLst/>
          </a:prstGeom>
          <a:noFill/>
          <a:ln>
            <a:noFill/>
          </a:ln>
        </p:spPr>
        <p:txBody>
          <a:bodyPr wrap="square" lIns="91425" tIns="45700" rIns="91425" bIns="45700" anchor="b" anchorCtr="0">
            <a:noAutofit/>
          </a:bodyPr>
          <a:lstStyle/>
          <a:p>
            <a:pPr marL="0" marR="0" lvl="0" indent="-47625" algn="l" rtl="0">
              <a:lnSpc>
                <a:spcPct val="100000"/>
              </a:lnSpc>
              <a:spcBef>
                <a:spcPts val="0"/>
              </a:spcBef>
              <a:spcAft>
                <a:spcPts val="0"/>
              </a:spcAft>
              <a:buClr>
                <a:srgbClr val="001D4D"/>
              </a:buClr>
              <a:buSzPts val="750"/>
              <a:buFont typeface="Trebuchet MS"/>
              <a:buNone/>
            </a:pPr>
            <a:r>
              <a:rPr lang="en-US" sz="3000" b="1" i="0" u="none" strike="noStrike" cap="none">
                <a:solidFill>
                  <a:srgbClr val="001D4D"/>
                </a:solidFill>
                <a:latin typeface="Trebuchet MS"/>
                <a:ea typeface="Trebuchet MS"/>
                <a:cs typeface="Trebuchet MS"/>
                <a:sym typeface="Trebuchet MS"/>
              </a:rPr>
              <a:t>User Story #308: </a:t>
            </a:r>
            <a:r>
              <a:rPr lang="en-US" sz="3000" b="1"/>
              <a:t>Edit Free-Text Messages</a:t>
            </a:r>
          </a:p>
        </p:txBody>
      </p:sp>
      <p:sp>
        <p:nvSpPr>
          <p:cNvPr id="536" name="Shape 536"/>
          <p:cNvSpPr txBox="1">
            <a:spLocks noGrp="1"/>
          </p:cNvSpPr>
          <p:nvPr>
            <p:ph type="body" idx="1"/>
          </p:nvPr>
        </p:nvSpPr>
        <p:spPr>
          <a:xfrm>
            <a:off x="779462" y="2387836"/>
            <a:ext cx="7583400" cy="4096172"/>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None/>
            </a:pPr>
            <a:r>
              <a:rPr lang="en-US" sz="2400"/>
              <a:t>●	The edited message should have a title.</a:t>
            </a:r>
            <a:br>
              <a:rPr lang="en-US" sz="2400"/>
            </a:br>
            <a:r>
              <a:rPr lang="en-US" sz="2400"/>
              <a:t>●	The edited message should have a description.</a:t>
            </a:r>
            <a:br>
              <a:rPr lang="en-US" sz="2400"/>
            </a:br>
            <a:r>
              <a:rPr lang="en-US" sz="2400"/>
              <a:t>●	The message body should not be empty.</a:t>
            </a:r>
            <a:br>
              <a:rPr lang="en-US" sz="2400"/>
            </a:br>
            <a:r>
              <a:rPr lang="en-US" sz="2400"/>
              <a:t>●	The user should be able to delete the message </a:t>
            </a:r>
          </a:p>
          <a:p>
            <a:pPr marL="0" marR="0" lvl="0" indent="457200" algn="l" rtl="0">
              <a:lnSpc>
                <a:spcPct val="100000"/>
              </a:lnSpc>
              <a:spcBef>
                <a:spcPts val="0"/>
              </a:spcBef>
              <a:spcAft>
                <a:spcPts val="0"/>
              </a:spcAft>
              <a:buNone/>
            </a:pPr>
            <a:r>
              <a:rPr lang="en-US" sz="2400"/>
              <a:t>from the list.</a:t>
            </a:r>
            <a:r>
              <a:rPr lang="en-US" sz="1600"/>
              <a:t/>
            </a:r>
            <a:br>
              <a:rPr lang="en-US" sz="1600"/>
            </a:br>
            <a:endParaRPr lang="en-US" sz="1600"/>
          </a:p>
        </p:txBody>
      </p:sp>
      <p:sp>
        <p:nvSpPr>
          <p:cNvPr id="537" name="Shape 537"/>
          <p:cNvSpPr/>
          <p:nvPr/>
        </p:nvSpPr>
        <p:spPr>
          <a:xfrm>
            <a:off x="622973" y="1310028"/>
            <a:ext cx="8116421" cy="1077024"/>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lt1"/>
              </a:buClr>
              <a:buSzPts val="1800"/>
              <a:buFont typeface="Trebuchet MS"/>
              <a:buNone/>
            </a:pPr>
            <a:r>
              <a:rPr lang="en-US" sz="1800" b="1">
                <a:solidFill>
                  <a:schemeClr val="lt1"/>
                </a:solidFill>
                <a:latin typeface="Trebuchet MS"/>
                <a:ea typeface="Trebuchet MS"/>
                <a:cs typeface="Trebuchet MS"/>
                <a:sym typeface="Trebuchet MS"/>
              </a:rPr>
              <a:t>As a supervisor, I would like to be able to edit free-form text box so that I can update or add additional information or delete the entire message.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p:nvPr/>
        </p:nvSpPr>
        <p:spPr>
          <a:xfrm>
            <a:off x="3957006" y="2484255"/>
            <a:ext cx="995320" cy="738664"/>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Insert sequence diagram</a:t>
            </a:r>
          </a:p>
        </p:txBody>
      </p:sp>
      <p:pic>
        <p:nvPicPr>
          <p:cNvPr id="543" name="Shape 543"/>
          <p:cNvPicPr preferRelativeResize="0"/>
          <p:nvPr/>
        </p:nvPicPr>
        <p:blipFill>
          <a:blip r:embed="rId3">
            <a:alphaModFix/>
          </a:blip>
          <a:stretch>
            <a:fillRect/>
          </a:stretch>
        </p:blipFill>
        <p:spPr>
          <a:xfrm>
            <a:off x="484738" y="933828"/>
            <a:ext cx="8174525" cy="44468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p:nvPr/>
        </p:nvSpPr>
        <p:spPr>
          <a:xfrm>
            <a:off x="3957005" y="2484255"/>
            <a:ext cx="1213805" cy="52322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Insert screenshot</a:t>
            </a:r>
          </a:p>
        </p:txBody>
      </p:sp>
      <p:pic>
        <p:nvPicPr>
          <p:cNvPr id="550" name="Shape 550"/>
          <p:cNvPicPr preferRelativeResize="0"/>
          <p:nvPr/>
        </p:nvPicPr>
        <p:blipFill>
          <a:blip r:embed="rId3">
            <a:alphaModFix/>
          </a:blip>
          <a:stretch>
            <a:fillRect/>
          </a:stretch>
        </p:blipFill>
        <p:spPr>
          <a:xfrm>
            <a:off x="698375" y="4100049"/>
            <a:ext cx="5322300" cy="2524675"/>
          </a:xfrm>
          <a:prstGeom prst="rect">
            <a:avLst/>
          </a:prstGeom>
          <a:noFill/>
          <a:ln>
            <a:noFill/>
          </a:ln>
        </p:spPr>
      </p:pic>
      <p:pic>
        <p:nvPicPr>
          <p:cNvPr id="551" name="Shape 551"/>
          <p:cNvPicPr preferRelativeResize="0"/>
          <p:nvPr/>
        </p:nvPicPr>
        <p:blipFill rotWithShape="1">
          <a:blip r:embed="rId4">
            <a:alphaModFix/>
          </a:blip>
          <a:srcRect l="14928" r="16779" b="9600"/>
          <a:stretch/>
        </p:blipFill>
        <p:spPr>
          <a:xfrm>
            <a:off x="4292075" y="2484250"/>
            <a:ext cx="4058825" cy="3022325"/>
          </a:xfrm>
          <a:prstGeom prst="rect">
            <a:avLst/>
          </a:prstGeom>
          <a:noFill/>
          <a:ln>
            <a:noFill/>
          </a:ln>
        </p:spPr>
      </p:pic>
      <p:pic>
        <p:nvPicPr>
          <p:cNvPr id="552" name="Shape 552"/>
          <p:cNvPicPr preferRelativeResize="0"/>
          <p:nvPr/>
        </p:nvPicPr>
        <p:blipFill>
          <a:blip r:embed="rId5">
            <a:alphaModFix/>
          </a:blip>
          <a:stretch>
            <a:fillRect/>
          </a:stretch>
        </p:blipFill>
        <p:spPr>
          <a:xfrm>
            <a:off x="2099600" y="583500"/>
            <a:ext cx="6468975" cy="32961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Shape 557"/>
          <p:cNvSpPr txBox="1">
            <a:spLocks noGrp="1"/>
          </p:cNvSpPr>
          <p:nvPr>
            <p:ph type="title"/>
          </p:nvPr>
        </p:nvSpPr>
        <p:spPr>
          <a:xfrm>
            <a:off x="779462" y="381000"/>
            <a:ext cx="7583486" cy="1044575"/>
          </a:xfrm>
          <a:prstGeom prst="rect">
            <a:avLst/>
          </a:prstGeom>
          <a:noFill/>
          <a:ln>
            <a:noFill/>
          </a:ln>
        </p:spPr>
        <p:txBody>
          <a:bodyPr wrap="square" lIns="91425" tIns="91425" rIns="91425" bIns="91425" anchor="b" anchorCtr="0">
            <a:noAutofit/>
          </a:bodyPr>
          <a:lstStyle/>
          <a:p>
            <a:pPr marL="0" marR="0" lvl="0" indent="-254000" algn="l" rtl="0">
              <a:lnSpc>
                <a:spcPct val="100000"/>
              </a:lnSpc>
              <a:spcBef>
                <a:spcPts val="0"/>
              </a:spcBef>
              <a:spcAft>
                <a:spcPts val="0"/>
              </a:spcAft>
              <a:buClr>
                <a:srgbClr val="001D4D"/>
              </a:buClr>
              <a:buSzPts val="4000"/>
              <a:buFont typeface="Trebuchet MS"/>
              <a:buNone/>
            </a:pPr>
            <a:r>
              <a:rPr lang="en-US" sz="4000" b="1" i="0" u="none" strike="noStrike" cap="none">
                <a:solidFill>
                  <a:srgbClr val="001D4D"/>
                </a:solidFill>
                <a:latin typeface="Trebuchet MS"/>
                <a:ea typeface="Trebuchet MS"/>
                <a:cs typeface="Trebuchet MS"/>
                <a:sym typeface="Trebuchet MS"/>
              </a:rPr>
              <a:t>Sprint 6</a:t>
            </a:r>
          </a:p>
        </p:txBody>
      </p:sp>
      <p:sp>
        <p:nvSpPr>
          <p:cNvPr id="558" name="Shape 558"/>
          <p:cNvSpPr txBox="1">
            <a:spLocks noGrp="1"/>
          </p:cNvSpPr>
          <p:nvPr>
            <p:ph type="body" idx="1"/>
          </p:nvPr>
        </p:nvSpPr>
        <p:spPr>
          <a:xfrm>
            <a:off x="779462" y="1828800"/>
            <a:ext cx="7583486" cy="4208462"/>
          </a:xfrm>
          <a:prstGeom prst="rect">
            <a:avLst/>
          </a:prstGeom>
          <a:noFill/>
          <a:ln>
            <a:noFill/>
          </a:ln>
        </p:spPr>
        <p:txBody>
          <a:bodyPr wrap="square" lIns="91425" tIns="91425" rIns="91425" bIns="91425" anchor="t" anchorCtr="0">
            <a:noAutofit/>
          </a:bodyPr>
          <a:lstStyle/>
          <a:p>
            <a:pPr marL="139700" marR="0" lvl="0" indent="-152400" algn="l" rtl="0">
              <a:lnSpc>
                <a:spcPct val="100000"/>
              </a:lnSpc>
              <a:spcBef>
                <a:spcPts val="0"/>
              </a:spcBef>
              <a:spcAft>
                <a:spcPts val="0"/>
              </a:spcAft>
              <a:buClr>
                <a:srgbClr val="001D4D"/>
              </a:buClr>
              <a:buSzPts val="2400"/>
              <a:buFont typeface="Noto Sans Symbols"/>
              <a:buNone/>
            </a:pPr>
            <a:r>
              <a:rPr lang="en-US" sz="2400" b="1" i="0" u="none" strike="noStrike" cap="none">
                <a:solidFill>
                  <a:srgbClr val="001D4D"/>
                </a:solidFill>
                <a:latin typeface="Trebuchet MS"/>
                <a:ea typeface="Trebuchet MS"/>
                <a:cs typeface="Trebuchet MS"/>
                <a:sym typeface="Trebuchet MS"/>
              </a:rPr>
              <a:t>Juan Lopez </a:t>
            </a:r>
          </a:p>
          <a:p>
            <a:pPr marL="282575" marR="0" lvl="0" indent="-1428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 Story # 309: Automatically Delete Watch Order</a:t>
            </a:r>
          </a:p>
          <a:p>
            <a:pPr marL="282575" marR="0" lvl="0" indent="-1428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 Story # 310: Display Watch Order List Table</a:t>
            </a:r>
          </a:p>
          <a:p>
            <a:pPr marL="139700" marR="0" lvl="0" indent="-152400" algn="l" rtl="0">
              <a:lnSpc>
                <a:spcPct val="100000"/>
              </a:lnSpc>
              <a:spcBef>
                <a:spcPts val="2000"/>
              </a:spcBef>
              <a:spcAft>
                <a:spcPts val="0"/>
              </a:spcAft>
              <a:buClr>
                <a:srgbClr val="001D4D"/>
              </a:buClr>
              <a:buSzPts val="2400"/>
              <a:buFont typeface="Noto Sans Symbols"/>
              <a:buNone/>
            </a:pPr>
            <a:r>
              <a:rPr lang="en-US" sz="2400" b="1" i="0" u="none" strike="noStrike" cap="none">
                <a:solidFill>
                  <a:srgbClr val="001D4D"/>
                </a:solidFill>
                <a:latin typeface="Trebuchet MS"/>
                <a:ea typeface="Trebuchet MS"/>
                <a:cs typeface="Trebuchet MS"/>
                <a:sym typeface="Trebuchet MS"/>
              </a:rPr>
              <a:t>Jean Faustin</a:t>
            </a:r>
          </a:p>
          <a:p>
            <a:pPr marL="282575" marR="0" lvl="0" indent="-1428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 Story # 243: Add Document Quiz</a:t>
            </a:r>
          </a:p>
          <a:p>
            <a:pPr marL="282575" marR="0" lvl="0" indent="-1428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 Story # 312: Take Quiz</a:t>
            </a:r>
          </a:p>
          <a:p>
            <a:pPr marL="282575" marR="0" lvl="0" indent="-142875" algn="l" rtl="0">
              <a:lnSpc>
                <a:spcPct val="100000"/>
              </a:lnSpc>
              <a:spcBef>
                <a:spcPts val="2000"/>
              </a:spcBef>
              <a:spcAft>
                <a:spcPts val="0"/>
              </a:spcAft>
              <a:buClr>
                <a:srgbClr val="001D4D"/>
              </a:buClr>
              <a:buSzPts val="2200"/>
              <a:buFont typeface="Noto Sans Symbols"/>
              <a:buNone/>
            </a:pPr>
            <a:endParaRPr sz="2200" b="0" i="0" u="none" strike="noStrike" cap="none">
              <a:solidFill>
                <a:srgbClr val="001D4D"/>
              </a:solidFill>
              <a:latin typeface="Trebuchet MS"/>
              <a:ea typeface="Trebuchet MS"/>
              <a:cs typeface="Trebuchet MS"/>
              <a:sym typeface="Trebuchet MS"/>
            </a:endParaRPr>
          </a:p>
          <a:p>
            <a:pPr marL="139700" marR="0" lvl="0" indent="-139700" algn="l" rtl="0">
              <a:lnSpc>
                <a:spcPct val="100000"/>
              </a:lnSpc>
              <a:spcBef>
                <a:spcPts val="2000"/>
              </a:spcBef>
              <a:spcAft>
                <a:spcPts val="0"/>
              </a:spcAft>
              <a:buClr>
                <a:srgbClr val="001D4D"/>
              </a:buClr>
              <a:buSzPts val="2200"/>
              <a:buFont typeface="Noto Sans Symbols"/>
              <a:buNone/>
            </a:pPr>
            <a:endParaRPr sz="2200" b="0" i="0" u="none" strike="noStrike" cap="none">
              <a:solidFill>
                <a:srgbClr val="001D4D"/>
              </a:solidFill>
              <a:latin typeface="Trebuchet MS"/>
              <a:ea typeface="Trebuchet MS"/>
              <a:cs typeface="Trebuchet MS"/>
              <a:sym typeface="Trebuchet MS"/>
            </a:endParaRPr>
          </a:p>
        </p:txBody>
      </p:sp>
      <p:cxnSp>
        <p:nvCxnSpPr>
          <p:cNvPr id="559" name="Shape 559"/>
          <p:cNvCxnSpPr/>
          <p:nvPr/>
        </p:nvCxnSpPr>
        <p:spPr>
          <a:xfrm>
            <a:off x="655455" y="3617140"/>
            <a:ext cx="7816906" cy="0"/>
          </a:xfrm>
          <a:prstGeom prst="straightConnector1">
            <a:avLst/>
          </a:prstGeom>
          <a:noFill/>
          <a:ln w="9525" cap="flat" cmpd="sng">
            <a:solidFill>
              <a:srgbClr val="085684"/>
            </a:solidFill>
            <a:prstDash val="solid"/>
            <a:round/>
            <a:headEnd type="none" w="med" len="med"/>
            <a:tailEnd type="none" w="med" len="me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Shape 565"/>
          <p:cNvSpPr txBox="1">
            <a:spLocks noGrp="1"/>
          </p:cNvSpPr>
          <p:nvPr>
            <p:ph type="title"/>
          </p:nvPr>
        </p:nvSpPr>
        <p:spPr>
          <a:xfrm>
            <a:off x="501707" y="380999"/>
            <a:ext cx="8367164" cy="865173"/>
          </a:xfrm>
          <a:prstGeom prst="rect">
            <a:avLst/>
          </a:prstGeom>
          <a:noFill/>
          <a:ln>
            <a:noFill/>
          </a:ln>
        </p:spPr>
        <p:txBody>
          <a:bodyPr wrap="square" lIns="91425" tIns="45700" rIns="91425" bIns="45700" anchor="b" anchorCtr="0">
            <a:noAutofit/>
          </a:bodyPr>
          <a:lstStyle/>
          <a:p>
            <a:pPr marL="0" marR="0" lvl="0" indent="-47625" algn="l" rtl="0">
              <a:lnSpc>
                <a:spcPct val="100000"/>
              </a:lnSpc>
              <a:spcBef>
                <a:spcPts val="0"/>
              </a:spcBef>
              <a:spcAft>
                <a:spcPts val="0"/>
              </a:spcAft>
              <a:buClr>
                <a:srgbClr val="001D4D"/>
              </a:buClr>
              <a:buSzPts val="750"/>
              <a:buFont typeface="Trebuchet MS"/>
              <a:buNone/>
            </a:pPr>
            <a:r>
              <a:rPr lang="en-US" sz="3000" b="1" i="0" u="none" strike="noStrike" cap="none">
                <a:solidFill>
                  <a:srgbClr val="001D4D"/>
                </a:solidFill>
                <a:latin typeface="Trebuchet MS"/>
                <a:ea typeface="Trebuchet MS"/>
                <a:cs typeface="Trebuchet MS"/>
                <a:sym typeface="Trebuchet MS"/>
              </a:rPr>
              <a:t>User Story #309: </a:t>
            </a:r>
            <a:br>
              <a:rPr lang="en-US" sz="3000" b="1" i="0" u="none" strike="noStrike" cap="none">
                <a:solidFill>
                  <a:srgbClr val="001D4D"/>
                </a:solidFill>
                <a:latin typeface="Trebuchet MS"/>
                <a:ea typeface="Trebuchet MS"/>
                <a:cs typeface="Trebuchet MS"/>
                <a:sym typeface="Trebuchet MS"/>
              </a:rPr>
            </a:br>
            <a:r>
              <a:rPr lang="en-US" sz="3000" b="1" i="0" u="none" strike="noStrike" cap="none">
                <a:solidFill>
                  <a:srgbClr val="001D4D"/>
                </a:solidFill>
                <a:latin typeface="Trebuchet MS"/>
                <a:ea typeface="Trebuchet MS"/>
                <a:cs typeface="Trebuchet MS"/>
                <a:sym typeface="Trebuchet MS"/>
              </a:rPr>
              <a:t>Automatically Delete Watch Orders</a:t>
            </a:r>
          </a:p>
        </p:txBody>
      </p:sp>
      <p:sp>
        <p:nvSpPr>
          <p:cNvPr id="566" name="Shape 566"/>
          <p:cNvSpPr txBox="1">
            <a:spLocks noGrp="1"/>
          </p:cNvSpPr>
          <p:nvPr>
            <p:ph type="body" idx="1"/>
          </p:nvPr>
        </p:nvSpPr>
        <p:spPr>
          <a:xfrm>
            <a:off x="779462" y="2528513"/>
            <a:ext cx="7583400" cy="4096172"/>
          </a:xfrm>
          <a:prstGeom prst="rect">
            <a:avLst/>
          </a:prstGeom>
          <a:noFill/>
          <a:ln>
            <a:noFill/>
          </a:ln>
        </p:spPr>
        <p:txBody>
          <a:bodyPr wrap="square" lIns="91425" tIns="45700" rIns="91425" bIns="45700" anchor="t" anchorCtr="0">
            <a:noAutofit/>
          </a:bodyPr>
          <a:lstStyle/>
          <a:p>
            <a:pPr marL="282575" marR="0" lvl="0" indent="-142875" algn="l" rtl="0">
              <a:lnSpc>
                <a:spcPct val="100000"/>
              </a:lnSpc>
              <a:spcBef>
                <a:spcPts val="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If the current date is before the expiration date, the watch order should not be deleted. </a:t>
            </a:r>
          </a:p>
          <a:p>
            <a:pPr marL="282575" marR="0" lvl="0" indent="-142875" algn="l" rtl="0">
              <a:lnSpc>
                <a:spcPct val="100000"/>
              </a:lnSpc>
              <a:spcBef>
                <a:spcPts val="200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If the current date is past the expiration date, the watch order should be deleted.</a:t>
            </a:r>
          </a:p>
          <a:p>
            <a:pPr marL="282575" marR="0" lvl="0" indent="-142875" algn="l" rtl="0">
              <a:lnSpc>
                <a:spcPct val="100000"/>
              </a:lnSpc>
              <a:spcBef>
                <a:spcPts val="200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Watch orders past their expiration date should never be visible to either supervisors or officers. </a:t>
            </a:r>
          </a:p>
          <a:p>
            <a:pPr marL="139700" marR="0" lvl="0" indent="-101600" algn="l" rtl="0">
              <a:lnSpc>
                <a:spcPct val="100000"/>
              </a:lnSpc>
              <a:spcBef>
                <a:spcPts val="2000"/>
              </a:spcBef>
              <a:spcAft>
                <a:spcPts val="0"/>
              </a:spcAft>
              <a:buClr>
                <a:srgbClr val="001D4D"/>
              </a:buClr>
              <a:buSzPts val="1600"/>
              <a:buFont typeface="Noto Sans Symbols"/>
              <a:buNone/>
            </a:pPr>
            <a:endParaRPr sz="1600" b="0" i="0" u="none" strike="noStrike" cap="none">
              <a:solidFill>
                <a:srgbClr val="001D4D"/>
              </a:solidFill>
              <a:latin typeface="Trebuchet MS"/>
              <a:ea typeface="Trebuchet MS"/>
              <a:cs typeface="Trebuchet MS"/>
              <a:sym typeface="Trebuchet MS"/>
            </a:endParaRPr>
          </a:p>
        </p:txBody>
      </p:sp>
      <p:sp>
        <p:nvSpPr>
          <p:cNvPr id="567" name="Shape 567"/>
          <p:cNvSpPr/>
          <p:nvPr/>
        </p:nvSpPr>
        <p:spPr>
          <a:xfrm>
            <a:off x="622973" y="1310028"/>
            <a:ext cx="8116421" cy="1077024"/>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lt1"/>
              </a:buClr>
              <a:buSzPts val="1800"/>
              <a:buFont typeface="Trebuchet MS"/>
              <a:buNone/>
            </a:pPr>
            <a:r>
              <a:rPr lang="en-US" sz="1800" b="1" i="0" u="none" strike="noStrike" cap="none">
                <a:solidFill>
                  <a:schemeClr val="lt1"/>
                </a:solidFill>
                <a:latin typeface="Trebuchet MS"/>
                <a:ea typeface="Trebuchet MS"/>
                <a:cs typeface="Trebuchet MS"/>
                <a:sym typeface="Trebuchet MS"/>
              </a:rPr>
              <a:t>As a supervisor, I would like for watch orders to be automatically deleted based on their expiration date, so that outdated watch orders are not present in the system.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572" name="Shape 572" descr="https://lh4.googleusercontent.com/uSTMdPXcUfKZYVZLWVg_81c3r6ges94IkaCXbanmhbF3Vwle4Fwz0aq0QLoCXfAVXF7dGCzPdivEoUIh1QmiyrQIGPMOeNuHlAgdKOYhT2Q2fmrOTaZ1PGd7dA8pBYtQ6uy40CcA"/>
          <p:cNvPicPr preferRelativeResize="0"/>
          <p:nvPr/>
        </p:nvPicPr>
        <p:blipFill rotWithShape="1">
          <a:blip r:embed="rId3">
            <a:alphaModFix/>
          </a:blip>
          <a:srcRect/>
          <a:stretch/>
        </p:blipFill>
        <p:spPr>
          <a:xfrm>
            <a:off x="683445" y="542610"/>
            <a:ext cx="7831801" cy="520949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78" name="Shape 578" descr="https://lh3.googleusercontent.com/WhpKi-j4ne9bBSMocD2x1buYsoMD627WoM677mX-hW8TCyhr37oiUYsSrxteyKBCyLg9txxqN9VN91JgVg3OBKLdnl6_MTsoR6hmEG7Zc-lYwZBSfhkxfUYuMzibu2C1FTyvbr8e"/>
          <p:cNvPicPr preferRelativeResize="0"/>
          <p:nvPr/>
        </p:nvPicPr>
        <p:blipFill rotWithShape="1">
          <a:blip r:embed="rId3">
            <a:alphaModFix/>
          </a:blip>
          <a:srcRect/>
          <a:stretch/>
        </p:blipFill>
        <p:spPr>
          <a:xfrm>
            <a:off x="523602" y="1075174"/>
            <a:ext cx="8022393" cy="422263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xfrm>
            <a:off x="501707" y="380999"/>
            <a:ext cx="8367164" cy="865173"/>
          </a:xfrm>
          <a:prstGeom prst="rect">
            <a:avLst/>
          </a:prstGeom>
          <a:noFill/>
          <a:ln>
            <a:noFill/>
          </a:ln>
        </p:spPr>
        <p:txBody>
          <a:bodyPr wrap="square" lIns="91425" tIns="45700" rIns="91425" bIns="45700" anchor="b" anchorCtr="0">
            <a:noAutofit/>
          </a:bodyPr>
          <a:lstStyle/>
          <a:p>
            <a:pPr marL="0" marR="0" lvl="0" indent="-47625" algn="l" rtl="0">
              <a:lnSpc>
                <a:spcPct val="100000"/>
              </a:lnSpc>
              <a:spcBef>
                <a:spcPts val="0"/>
              </a:spcBef>
              <a:spcAft>
                <a:spcPts val="0"/>
              </a:spcAft>
              <a:buClr>
                <a:srgbClr val="001D4D"/>
              </a:buClr>
              <a:buSzPts val="750"/>
              <a:buFont typeface="Trebuchet MS"/>
              <a:buNone/>
            </a:pPr>
            <a:r>
              <a:rPr lang="en-US" sz="3000" b="1" i="0" u="none" strike="noStrike" cap="none">
                <a:solidFill>
                  <a:srgbClr val="001D4D"/>
                </a:solidFill>
                <a:latin typeface="Trebuchet MS"/>
                <a:ea typeface="Trebuchet MS"/>
                <a:cs typeface="Trebuchet MS"/>
                <a:sym typeface="Trebuchet MS"/>
              </a:rPr>
              <a:t>User Story #310: </a:t>
            </a:r>
            <a:br>
              <a:rPr lang="en-US" sz="3000" b="1" i="0" u="none" strike="noStrike" cap="none">
                <a:solidFill>
                  <a:srgbClr val="001D4D"/>
                </a:solidFill>
                <a:latin typeface="Trebuchet MS"/>
                <a:ea typeface="Trebuchet MS"/>
                <a:cs typeface="Trebuchet MS"/>
                <a:sym typeface="Trebuchet MS"/>
              </a:rPr>
            </a:br>
            <a:r>
              <a:rPr lang="en-US" sz="3000" b="1" i="0" u="none" strike="noStrike" cap="none">
                <a:solidFill>
                  <a:srgbClr val="001D4D"/>
                </a:solidFill>
                <a:latin typeface="Trebuchet MS"/>
                <a:ea typeface="Trebuchet MS"/>
                <a:cs typeface="Trebuchet MS"/>
                <a:sym typeface="Trebuchet MS"/>
              </a:rPr>
              <a:t>Display Watch Order List Table</a:t>
            </a:r>
          </a:p>
        </p:txBody>
      </p:sp>
      <p:sp>
        <p:nvSpPr>
          <p:cNvPr id="585" name="Shape 585"/>
          <p:cNvSpPr txBox="1">
            <a:spLocks noGrp="1"/>
          </p:cNvSpPr>
          <p:nvPr>
            <p:ph type="body" idx="1"/>
          </p:nvPr>
        </p:nvSpPr>
        <p:spPr>
          <a:xfrm>
            <a:off x="779462" y="2528513"/>
            <a:ext cx="7583400" cy="4096172"/>
          </a:xfrm>
          <a:prstGeom prst="rect">
            <a:avLst/>
          </a:prstGeom>
          <a:noFill/>
          <a:ln>
            <a:noFill/>
          </a:ln>
        </p:spPr>
        <p:txBody>
          <a:bodyPr wrap="square" lIns="91425" tIns="45700" rIns="91425" bIns="45700" anchor="t" anchorCtr="0">
            <a:noAutofit/>
          </a:bodyPr>
          <a:lstStyle/>
          <a:p>
            <a:pPr marL="282575" marR="0" lvl="0" indent="-142875" algn="l" rtl="0">
              <a:lnSpc>
                <a:spcPct val="100000"/>
              </a:lnSpc>
              <a:spcBef>
                <a:spcPts val="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All watch orders visible in the map should also be listed in the table. </a:t>
            </a:r>
          </a:p>
          <a:p>
            <a:pPr marL="282575" marR="0" lvl="0" indent="-142875" algn="l" rtl="0">
              <a:lnSpc>
                <a:spcPct val="100000"/>
              </a:lnSpc>
              <a:spcBef>
                <a:spcPts val="200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The table must display the following fields for each watch order: address, description, add date, and expiration date. </a:t>
            </a:r>
          </a:p>
          <a:p>
            <a:pPr marL="282575" marR="0" lvl="0" indent="-142875" algn="l" rtl="0">
              <a:lnSpc>
                <a:spcPct val="100000"/>
              </a:lnSpc>
              <a:spcBef>
                <a:spcPts val="200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 The watch orders listed in the table can only be viewed, not modified. </a:t>
            </a:r>
          </a:p>
          <a:p>
            <a:pPr marL="139700" marR="0" lvl="0" indent="-101600" algn="l" rtl="0">
              <a:lnSpc>
                <a:spcPct val="100000"/>
              </a:lnSpc>
              <a:spcBef>
                <a:spcPts val="2000"/>
              </a:spcBef>
              <a:spcAft>
                <a:spcPts val="0"/>
              </a:spcAft>
              <a:buClr>
                <a:srgbClr val="001D4D"/>
              </a:buClr>
              <a:buSzPts val="1600"/>
              <a:buFont typeface="Noto Sans Symbols"/>
              <a:buNone/>
            </a:pPr>
            <a:endParaRPr sz="1600" b="0" i="0" u="none" strike="noStrike" cap="none">
              <a:solidFill>
                <a:srgbClr val="001D4D"/>
              </a:solidFill>
              <a:latin typeface="Trebuchet MS"/>
              <a:ea typeface="Trebuchet MS"/>
              <a:cs typeface="Trebuchet MS"/>
              <a:sym typeface="Trebuchet MS"/>
            </a:endParaRPr>
          </a:p>
        </p:txBody>
      </p:sp>
      <p:sp>
        <p:nvSpPr>
          <p:cNvPr id="586" name="Shape 586"/>
          <p:cNvSpPr/>
          <p:nvPr/>
        </p:nvSpPr>
        <p:spPr>
          <a:xfrm>
            <a:off x="622973" y="1310028"/>
            <a:ext cx="8116421" cy="1077024"/>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lt1"/>
              </a:buClr>
              <a:buSzPts val="1800"/>
              <a:buFont typeface="Trebuchet MS"/>
              <a:buNone/>
            </a:pPr>
            <a:r>
              <a:rPr lang="en-US" sz="1800" b="1" i="0" u="none" strike="noStrike" cap="none">
                <a:solidFill>
                  <a:schemeClr val="lt1"/>
                </a:solidFill>
                <a:latin typeface="Trebuchet MS"/>
                <a:ea typeface="Trebuchet MS"/>
                <a:cs typeface="Trebuchet MS"/>
                <a:sym typeface="Trebuchet MS"/>
              </a:rPr>
              <a:t>As an officer, I would like to see a table list of watch orders so that I can quickly search for watch orders instead of having to examine the map.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672930" y="293658"/>
            <a:ext cx="7583400" cy="754627"/>
          </a:xfrm>
          <a:prstGeom prst="rect">
            <a:avLst/>
          </a:prstGeom>
          <a:noFill/>
          <a:ln>
            <a:noFill/>
          </a:ln>
        </p:spPr>
        <p:txBody>
          <a:bodyPr wrap="square" lIns="91425" tIns="45700" rIns="91425" bIns="45700" anchor="b" anchorCtr="0">
            <a:noAutofit/>
          </a:bodyPr>
          <a:lstStyle/>
          <a:p>
            <a:pPr marL="0" marR="0" lvl="0" indent="-60325" algn="l" rtl="0">
              <a:lnSpc>
                <a:spcPct val="100000"/>
              </a:lnSpc>
              <a:spcBef>
                <a:spcPts val="0"/>
              </a:spcBef>
              <a:spcAft>
                <a:spcPts val="0"/>
              </a:spcAft>
              <a:buClr>
                <a:srgbClr val="001D4D"/>
              </a:buClr>
              <a:buSzPts val="950"/>
              <a:buFont typeface="Trebuchet MS"/>
              <a:buNone/>
            </a:pPr>
            <a:r>
              <a:rPr lang="en-US" sz="3800" b="0" i="0" u="none" strike="noStrike" cap="none">
                <a:solidFill>
                  <a:srgbClr val="001D4D"/>
                </a:solidFill>
                <a:latin typeface="Trebuchet MS"/>
                <a:ea typeface="Trebuchet MS"/>
                <a:cs typeface="Trebuchet MS"/>
                <a:sym typeface="Trebuchet MS"/>
              </a:rPr>
              <a:t>Requirements: Use Cases</a:t>
            </a:r>
          </a:p>
        </p:txBody>
      </p:sp>
      <p:pic>
        <p:nvPicPr>
          <p:cNvPr id="2050" name="Picture 2" descr="C:\Users\DODTech\AppData\Local\Temp\sup-u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19200"/>
            <a:ext cx="8382000" cy="44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834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Shape 591" descr="247-sequence.png"/>
          <p:cNvPicPr preferRelativeResize="0"/>
          <p:nvPr/>
        </p:nvPicPr>
        <p:blipFill rotWithShape="1">
          <a:blip r:embed="rId3">
            <a:alphaModFix/>
          </a:blip>
          <a:srcRect/>
          <a:stretch/>
        </p:blipFill>
        <p:spPr>
          <a:xfrm>
            <a:off x="813078" y="489280"/>
            <a:ext cx="7614976" cy="533591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7" name="Shape 597" descr="https://lh5.googleusercontent.com/Y-AHN8ZpaWIRdyd5-hUsXJO-EH9QC1r1ShFckGeWFESf2TMXZT6yXRLmyjFTiSwe2PULzr_MysgKQsOV-NFqIU8DYxk79tMdtzbC7Xl-4CMX55MtATEYZNKf85AgcQ6JABMwN6X6"/>
          <p:cNvPicPr preferRelativeResize="0"/>
          <p:nvPr/>
        </p:nvPicPr>
        <p:blipFill rotWithShape="1">
          <a:blip r:embed="rId3">
            <a:alphaModFix/>
          </a:blip>
          <a:srcRect/>
          <a:stretch/>
        </p:blipFill>
        <p:spPr>
          <a:xfrm>
            <a:off x="606146" y="345831"/>
            <a:ext cx="8045485" cy="550231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501707" y="380999"/>
            <a:ext cx="8367164" cy="865173"/>
          </a:xfrm>
          <a:prstGeom prst="rect">
            <a:avLst/>
          </a:prstGeom>
          <a:noFill/>
          <a:ln>
            <a:noFill/>
          </a:ln>
        </p:spPr>
        <p:txBody>
          <a:bodyPr wrap="square" lIns="91425" tIns="45700" rIns="91425" bIns="45700" anchor="b" anchorCtr="0">
            <a:noAutofit/>
          </a:bodyPr>
          <a:lstStyle/>
          <a:p>
            <a:pPr marL="0" marR="0" lvl="0" indent="-47625" algn="l" rtl="0">
              <a:lnSpc>
                <a:spcPct val="100000"/>
              </a:lnSpc>
              <a:spcBef>
                <a:spcPts val="0"/>
              </a:spcBef>
              <a:spcAft>
                <a:spcPts val="0"/>
              </a:spcAft>
              <a:buClr>
                <a:srgbClr val="001D4D"/>
              </a:buClr>
              <a:buSzPts val="750"/>
              <a:buFont typeface="Trebuchet MS"/>
              <a:buNone/>
            </a:pPr>
            <a:r>
              <a:rPr lang="en-US" sz="3000" b="1" i="0" u="none" strike="noStrike" cap="none">
                <a:solidFill>
                  <a:srgbClr val="001D4D"/>
                </a:solidFill>
                <a:latin typeface="Trebuchet MS"/>
                <a:ea typeface="Trebuchet MS"/>
                <a:cs typeface="Trebuchet MS"/>
                <a:sym typeface="Trebuchet MS"/>
              </a:rPr>
              <a:t>User Story #243: </a:t>
            </a:r>
            <a:r>
              <a:rPr lang="en-US" sz="3000" b="1"/>
              <a:t>Add Document Quiz</a:t>
            </a:r>
          </a:p>
        </p:txBody>
      </p:sp>
      <p:sp>
        <p:nvSpPr>
          <p:cNvPr id="604" name="Shape 604"/>
          <p:cNvSpPr txBox="1">
            <a:spLocks noGrp="1"/>
          </p:cNvSpPr>
          <p:nvPr>
            <p:ph type="body" idx="1"/>
          </p:nvPr>
        </p:nvSpPr>
        <p:spPr>
          <a:xfrm>
            <a:off x="779462" y="2387836"/>
            <a:ext cx="7583400" cy="4096172"/>
          </a:xfrm>
          <a:prstGeom prst="rect">
            <a:avLst/>
          </a:prstGeom>
          <a:noFill/>
          <a:ln>
            <a:noFill/>
          </a:ln>
        </p:spPr>
        <p:txBody>
          <a:bodyPr wrap="square" lIns="91425" tIns="45700" rIns="91425" bIns="45700" anchor="t" anchorCtr="0">
            <a:noAutofit/>
          </a:bodyPr>
          <a:lstStyle/>
          <a:p>
            <a:pPr marL="457200" marR="0" lvl="0" indent="-381000" algn="l" rtl="0">
              <a:lnSpc>
                <a:spcPct val="100000"/>
              </a:lnSpc>
              <a:spcBef>
                <a:spcPts val="0"/>
              </a:spcBef>
              <a:spcAft>
                <a:spcPts val="0"/>
              </a:spcAft>
              <a:buSzPts val="2400"/>
              <a:buChar char="●"/>
            </a:pPr>
            <a:r>
              <a:rPr lang="en-US" sz="2400"/>
              <a:t>There should be at most five (5) questions per quiz.</a:t>
            </a:r>
          </a:p>
          <a:p>
            <a:pPr marL="457200" marR="0" lvl="0" indent="-381000" algn="l" rtl="0">
              <a:lnSpc>
                <a:spcPct val="100000"/>
              </a:lnSpc>
              <a:spcBef>
                <a:spcPts val="0"/>
              </a:spcBef>
              <a:spcAft>
                <a:spcPts val="0"/>
              </a:spcAft>
              <a:buSzPts val="2400"/>
              <a:buChar char="●"/>
            </a:pPr>
            <a:r>
              <a:rPr lang="en-US" sz="2400"/>
              <a:t>The quiz should not be timed.</a:t>
            </a:r>
          </a:p>
          <a:p>
            <a:pPr marL="457200" marR="0" lvl="0" indent="-381000" algn="l" rtl="0">
              <a:lnSpc>
                <a:spcPct val="100000"/>
              </a:lnSpc>
              <a:spcBef>
                <a:spcPts val="0"/>
              </a:spcBef>
              <a:spcAft>
                <a:spcPts val="0"/>
              </a:spcAft>
              <a:buSzPts val="2400"/>
              <a:buChar char="●"/>
            </a:pPr>
            <a:r>
              <a:rPr lang="en-US" sz="2400"/>
              <a:t>If a document has a quiz, Done status is marked until the quiz is taken.</a:t>
            </a:r>
          </a:p>
          <a:p>
            <a:pPr marL="457200" marR="0" lvl="0" indent="-381000" algn="l" rtl="0">
              <a:lnSpc>
                <a:spcPct val="100000"/>
              </a:lnSpc>
              <a:spcBef>
                <a:spcPts val="0"/>
              </a:spcBef>
              <a:spcAft>
                <a:spcPts val="0"/>
              </a:spcAft>
              <a:buSzPts val="2400"/>
              <a:buChar char="●"/>
            </a:pPr>
            <a:r>
              <a:rPr lang="en-US" sz="2400"/>
              <a:t>A scoring message should be displayed after taking the quiz.</a:t>
            </a:r>
          </a:p>
          <a:p>
            <a:pPr marL="457200" marR="0" lvl="0" indent="-381000" algn="l" rtl="0">
              <a:lnSpc>
                <a:spcPct val="100000"/>
              </a:lnSpc>
              <a:spcBef>
                <a:spcPts val="0"/>
              </a:spcBef>
              <a:spcAft>
                <a:spcPts val="0"/>
              </a:spcAft>
              <a:buSzPts val="2400"/>
              <a:buChar char="●"/>
            </a:pPr>
            <a:r>
              <a:rPr lang="en-US" sz="2400"/>
              <a:t>There is no repeat for the quiz.</a:t>
            </a:r>
          </a:p>
        </p:txBody>
      </p:sp>
      <p:sp>
        <p:nvSpPr>
          <p:cNvPr id="605" name="Shape 605"/>
          <p:cNvSpPr/>
          <p:nvPr/>
        </p:nvSpPr>
        <p:spPr>
          <a:xfrm>
            <a:off x="622973" y="1310028"/>
            <a:ext cx="8116421" cy="1077024"/>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lt1"/>
              </a:buClr>
              <a:buSzPts val="1800"/>
              <a:buFont typeface="Trebuchet MS"/>
              <a:buNone/>
            </a:pPr>
            <a:r>
              <a:rPr lang="en-US" sz="1800" b="1">
                <a:solidFill>
                  <a:schemeClr val="lt1"/>
                </a:solidFill>
                <a:latin typeface="Trebuchet MS"/>
                <a:ea typeface="Trebuchet MS"/>
                <a:cs typeface="Trebuchet MS"/>
                <a:sym typeface="Trebuchet MS"/>
              </a:rPr>
              <a:t>As a Supervisor, I should be able to set pop quizzes to help center key points in documents and messages, or to verify the document was read.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Shape 610"/>
          <p:cNvSpPr txBox="1"/>
          <p:nvPr/>
        </p:nvSpPr>
        <p:spPr>
          <a:xfrm>
            <a:off x="3957006" y="2484255"/>
            <a:ext cx="995320" cy="738664"/>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Insert sequence diagram</a:t>
            </a:r>
          </a:p>
        </p:txBody>
      </p:sp>
      <p:pic>
        <p:nvPicPr>
          <p:cNvPr id="611" name="Shape 611"/>
          <p:cNvPicPr preferRelativeResize="0"/>
          <p:nvPr/>
        </p:nvPicPr>
        <p:blipFill>
          <a:blip r:embed="rId3">
            <a:alphaModFix/>
          </a:blip>
          <a:stretch>
            <a:fillRect/>
          </a:stretch>
        </p:blipFill>
        <p:spPr>
          <a:xfrm>
            <a:off x="1928325" y="772475"/>
            <a:ext cx="5940475" cy="49331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Shape 617"/>
          <p:cNvSpPr txBox="1"/>
          <p:nvPr/>
        </p:nvSpPr>
        <p:spPr>
          <a:xfrm>
            <a:off x="3957005" y="2484255"/>
            <a:ext cx="1213805" cy="52322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Insert screenshot</a:t>
            </a:r>
          </a:p>
        </p:txBody>
      </p:sp>
      <p:pic>
        <p:nvPicPr>
          <p:cNvPr id="618" name="Shape 618"/>
          <p:cNvPicPr preferRelativeResize="0"/>
          <p:nvPr/>
        </p:nvPicPr>
        <p:blipFill>
          <a:blip r:embed="rId3">
            <a:alphaModFix/>
          </a:blip>
          <a:stretch>
            <a:fillRect/>
          </a:stretch>
        </p:blipFill>
        <p:spPr>
          <a:xfrm>
            <a:off x="1729925" y="466425"/>
            <a:ext cx="6527675" cy="3483525"/>
          </a:xfrm>
          <a:prstGeom prst="rect">
            <a:avLst/>
          </a:prstGeom>
          <a:noFill/>
          <a:ln>
            <a:noFill/>
          </a:ln>
        </p:spPr>
      </p:pic>
      <p:pic>
        <p:nvPicPr>
          <p:cNvPr id="619" name="Shape 619"/>
          <p:cNvPicPr preferRelativeResize="0"/>
          <p:nvPr/>
        </p:nvPicPr>
        <p:blipFill>
          <a:blip r:embed="rId4">
            <a:alphaModFix/>
          </a:blip>
          <a:stretch>
            <a:fillRect/>
          </a:stretch>
        </p:blipFill>
        <p:spPr>
          <a:xfrm>
            <a:off x="323475" y="3327225"/>
            <a:ext cx="5747826" cy="30673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Shape 625"/>
          <p:cNvSpPr txBox="1">
            <a:spLocks noGrp="1"/>
          </p:cNvSpPr>
          <p:nvPr>
            <p:ph type="title"/>
          </p:nvPr>
        </p:nvSpPr>
        <p:spPr>
          <a:xfrm>
            <a:off x="501707" y="380999"/>
            <a:ext cx="8367164" cy="865173"/>
          </a:xfrm>
          <a:prstGeom prst="rect">
            <a:avLst/>
          </a:prstGeom>
          <a:noFill/>
          <a:ln>
            <a:noFill/>
          </a:ln>
        </p:spPr>
        <p:txBody>
          <a:bodyPr wrap="square" lIns="91425" tIns="45700" rIns="91425" bIns="45700" anchor="b" anchorCtr="0">
            <a:noAutofit/>
          </a:bodyPr>
          <a:lstStyle/>
          <a:p>
            <a:pPr marL="0" marR="0" lvl="0" indent="-47625" algn="l" rtl="0">
              <a:lnSpc>
                <a:spcPct val="100000"/>
              </a:lnSpc>
              <a:spcBef>
                <a:spcPts val="0"/>
              </a:spcBef>
              <a:spcAft>
                <a:spcPts val="0"/>
              </a:spcAft>
              <a:buClr>
                <a:srgbClr val="001D4D"/>
              </a:buClr>
              <a:buSzPts val="750"/>
              <a:buFont typeface="Trebuchet MS"/>
              <a:buNone/>
            </a:pPr>
            <a:r>
              <a:rPr lang="en-US" sz="3000" b="1" i="0" u="none" strike="noStrike" cap="none">
                <a:solidFill>
                  <a:srgbClr val="001D4D"/>
                </a:solidFill>
                <a:latin typeface="Trebuchet MS"/>
                <a:ea typeface="Trebuchet MS"/>
                <a:cs typeface="Trebuchet MS"/>
                <a:sym typeface="Trebuchet MS"/>
              </a:rPr>
              <a:t>User Story #312: </a:t>
            </a:r>
            <a:r>
              <a:rPr lang="en-US" sz="3000" b="1"/>
              <a:t>Take Quiz</a:t>
            </a:r>
          </a:p>
        </p:txBody>
      </p:sp>
      <p:sp>
        <p:nvSpPr>
          <p:cNvPr id="626" name="Shape 626"/>
          <p:cNvSpPr txBox="1">
            <a:spLocks noGrp="1"/>
          </p:cNvSpPr>
          <p:nvPr>
            <p:ph type="body" idx="1"/>
          </p:nvPr>
        </p:nvSpPr>
        <p:spPr>
          <a:xfrm>
            <a:off x="779462" y="2387836"/>
            <a:ext cx="7583400" cy="4096200"/>
          </a:xfrm>
          <a:prstGeom prst="rect">
            <a:avLst/>
          </a:prstGeom>
          <a:noFill/>
          <a:ln>
            <a:noFill/>
          </a:ln>
        </p:spPr>
        <p:txBody>
          <a:bodyPr wrap="square" lIns="91425" tIns="45700" rIns="91425" bIns="45700" anchor="t" anchorCtr="0">
            <a:noAutofit/>
          </a:bodyPr>
          <a:lstStyle/>
          <a:p>
            <a:pPr marL="457200" marR="0" lvl="0" indent="-381000" algn="l" rtl="0">
              <a:lnSpc>
                <a:spcPct val="100000"/>
              </a:lnSpc>
              <a:spcBef>
                <a:spcPts val="0"/>
              </a:spcBef>
              <a:spcAft>
                <a:spcPts val="0"/>
              </a:spcAft>
              <a:buSzPts val="2400"/>
              <a:buChar char="●"/>
            </a:pPr>
            <a:r>
              <a:rPr lang="en-US" sz="2400"/>
              <a:t>The quiz is of multiple choices.</a:t>
            </a:r>
          </a:p>
          <a:p>
            <a:pPr marL="457200" marR="0" lvl="0" indent="-381000" algn="l" rtl="0">
              <a:lnSpc>
                <a:spcPct val="100000"/>
              </a:lnSpc>
              <a:spcBef>
                <a:spcPts val="0"/>
              </a:spcBef>
              <a:spcAft>
                <a:spcPts val="0"/>
              </a:spcAft>
              <a:buSzPts val="2400"/>
              <a:buChar char="●"/>
            </a:pPr>
            <a:r>
              <a:rPr lang="en-US" sz="2400"/>
              <a:t>The quiz is only available once.</a:t>
            </a:r>
          </a:p>
          <a:p>
            <a:pPr marL="457200" marR="0" lvl="0" indent="-381000" algn="l" rtl="0">
              <a:lnSpc>
                <a:spcPct val="100000"/>
              </a:lnSpc>
              <a:spcBef>
                <a:spcPts val="0"/>
              </a:spcBef>
              <a:spcAft>
                <a:spcPts val="0"/>
              </a:spcAft>
              <a:buSzPts val="2400"/>
              <a:buChar char="●"/>
            </a:pPr>
            <a:r>
              <a:rPr lang="en-US" sz="2400"/>
              <a:t>The document status is updated after taking the test.</a:t>
            </a:r>
          </a:p>
          <a:p>
            <a:pPr marL="457200" marR="0" lvl="0" indent="-381000" algn="l" rtl="0">
              <a:lnSpc>
                <a:spcPct val="100000"/>
              </a:lnSpc>
              <a:spcBef>
                <a:spcPts val="0"/>
              </a:spcBef>
              <a:spcAft>
                <a:spcPts val="0"/>
              </a:spcAft>
              <a:buSzPts val="2400"/>
              <a:buChar char="●"/>
            </a:pPr>
            <a:r>
              <a:rPr lang="en-US" sz="2400"/>
              <a:t>The test can only be taken or viewed after the document has been reviewed.</a:t>
            </a:r>
          </a:p>
        </p:txBody>
      </p:sp>
      <p:sp>
        <p:nvSpPr>
          <p:cNvPr id="627" name="Shape 627"/>
          <p:cNvSpPr/>
          <p:nvPr/>
        </p:nvSpPr>
        <p:spPr>
          <a:xfrm>
            <a:off x="622973" y="1310028"/>
            <a:ext cx="8116500" cy="1077000"/>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lt1"/>
              </a:buClr>
              <a:buSzPts val="1800"/>
              <a:buFont typeface="Trebuchet MS"/>
              <a:buNone/>
            </a:pPr>
            <a:r>
              <a:rPr lang="en-US" sz="1800" b="1">
                <a:solidFill>
                  <a:schemeClr val="lt1"/>
                </a:solidFill>
                <a:latin typeface="Trebuchet MS"/>
                <a:ea typeface="Trebuchet MS"/>
                <a:cs typeface="Trebuchet MS"/>
                <a:sym typeface="Trebuchet MS"/>
              </a:rPr>
              <a:t>As a Supervisor, I should be able to set pop quizzes to help center key points in documents and messages, or to verify the document was read.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Shape 632"/>
          <p:cNvSpPr txBox="1"/>
          <p:nvPr/>
        </p:nvSpPr>
        <p:spPr>
          <a:xfrm>
            <a:off x="3957006" y="2484255"/>
            <a:ext cx="995320" cy="738664"/>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Insert sequence diagram</a:t>
            </a:r>
          </a:p>
        </p:txBody>
      </p:sp>
      <p:pic>
        <p:nvPicPr>
          <p:cNvPr id="633" name="Shape 633"/>
          <p:cNvPicPr preferRelativeResize="0"/>
          <p:nvPr/>
        </p:nvPicPr>
        <p:blipFill>
          <a:blip r:embed="rId3">
            <a:alphaModFix/>
          </a:blip>
          <a:stretch>
            <a:fillRect/>
          </a:stretch>
        </p:blipFill>
        <p:spPr>
          <a:xfrm>
            <a:off x="1578624" y="354575"/>
            <a:ext cx="6274625" cy="55932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p:nvPr/>
        </p:nvSpPr>
        <p:spPr>
          <a:xfrm>
            <a:off x="3957005" y="2484255"/>
            <a:ext cx="1213805" cy="52322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Insert screenshot</a:t>
            </a:r>
          </a:p>
        </p:txBody>
      </p:sp>
      <p:pic>
        <p:nvPicPr>
          <p:cNvPr id="640" name="Shape 640"/>
          <p:cNvPicPr preferRelativeResize="0"/>
          <p:nvPr/>
        </p:nvPicPr>
        <p:blipFill>
          <a:blip r:embed="rId3">
            <a:alphaModFix/>
          </a:blip>
          <a:stretch>
            <a:fillRect/>
          </a:stretch>
        </p:blipFill>
        <p:spPr>
          <a:xfrm>
            <a:off x="1956275" y="301575"/>
            <a:ext cx="5485531" cy="2927375"/>
          </a:xfrm>
          <a:prstGeom prst="rect">
            <a:avLst/>
          </a:prstGeom>
          <a:noFill/>
          <a:ln>
            <a:noFill/>
          </a:ln>
        </p:spPr>
      </p:pic>
      <p:pic>
        <p:nvPicPr>
          <p:cNvPr id="641" name="Shape 641"/>
          <p:cNvPicPr preferRelativeResize="0"/>
          <p:nvPr/>
        </p:nvPicPr>
        <p:blipFill>
          <a:blip r:embed="rId4">
            <a:alphaModFix/>
          </a:blip>
          <a:stretch>
            <a:fillRect/>
          </a:stretch>
        </p:blipFill>
        <p:spPr>
          <a:xfrm>
            <a:off x="152400" y="2484250"/>
            <a:ext cx="5943600" cy="3171825"/>
          </a:xfrm>
          <a:prstGeom prst="rect">
            <a:avLst/>
          </a:prstGeom>
          <a:noFill/>
          <a:ln>
            <a:noFill/>
          </a:ln>
        </p:spPr>
      </p:pic>
      <p:pic>
        <p:nvPicPr>
          <p:cNvPr id="642" name="Shape 642"/>
          <p:cNvPicPr preferRelativeResize="0"/>
          <p:nvPr/>
        </p:nvPicPr>
        <p:blipFill>
          <a:blip r:embed="rId5">
            <a:alphaModFix/>
          </a:blip>
          <a:stretch>
            <a:fillRect/>
          </a:stretch>
        </p:blipFill>
        <p:spPr>
          <a:xfrm>
            <a:off x="3327243" y="2874449"/>
            <a:ext cx="5485531" cy="29273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Shape 648"/>
          <p:cNvSpPr txBox="1">
            <a:spLocks noGrp="1"/>
          </p:cNvSpPr>
          <p:nvPr>
            <p:ph type="title"/>
          </p:nvPr>
        </p:nvSpPr>
        <p:spPr>
          <a:xfrm>
            <a:off x="505991" y="381001"/>
            <a:ext cx="7583486" cy="577788"/>
          </a:xfrm>
          <a:prstGeom prst="rect">
            <a:avLst/>
          </a:prstGeom>
          <a:noFill/>
          <a:ln>
            <a:noFill/>
          </a:ln>
        </p:spPr>
        <p:txBody>
          <a:bodyPr wrap="square" lIns="91425" tIns="45700" rIns="91425" bIns="45700" anchor="b" anchorCtr="0">
            <a:noAutofit/>
          </a:bodyPr>
          <a:lstStyle/>
          <a:p>
            <a:pPr marL="0" marR="0" lvl="0" indent="-50800" algn="l" rtl="0">
              <a:lnSpc>
                <a:spcPct val="100000"/>
              </a:lnSpc>
              <a:spcBef>
                <a:spcPts val="0"/>
              </a:spcBef>
              <a:spcAft>
                <a:spcPts val="0"/>
              </a:spcAft>
              <a:buClr>
                <a:srgbClr val="001D4D"/>
              </a:buClr>
              <a:buSzPts val="800"/>
              <a:buFont typeface="Trebuchet MS"/>
              <a:buNone/>
            </a:pPr>
            <a:r>
              <a:rPr lang="en-US" sz="3200" b="0" i="0" u="none" strike="noStrike" cap="none">
                <a:solidFill>
                  <a:srgbClr val="001D4D"/>
                </a:solidFill>
                <a:latin typeface="Trebuchet MS"/>
                <a:ea typeface="Trebuchet MS"/>
                <a:cs typeface="Trebuchet MS"/>
                <a:sym typeface="Trebuchet MS"/>
              </a:rPr>
              <a:t>Shortcomings/ Wishlist</a:t>
            </a:r>
          </a:p>
        </p:txBody>
      </p:sp>
      <p:sp>
        <p:nvSpPr>
          <p:cNvPr id="649" name="Shape 649"/>
          <p:cNvSpPr/>
          <p:nvPr/>
        </p:nvSpPr>
        <p:spPr>
          <a:xfrm>
            <a:off x="529548" y="2568053"/>
            <a:ext cx="8116500" cy="1077000"/>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lt1"/>
              </a:buClr>
              <a:buSzPts val="1800"/>
              <a:buFont typeface="Trebuchet MS"/>
              <a:buNone/>
            </a:pPr>
            <a:r>
              <a:rPr lang="en-US" sz="1800" b="1">
                <a:solidFill>
                  <a:schemeClr val="lt1"/>
                </a:solidFill>
                <a:latin typeface="Trebuchet MS"/>
                <a:ea typeface="Trebuchet MS"/>
                <a:cs typeface="Trebuchet MS"/>
                <a:sym typeface="Trebuchet MS"/>
              </a:rPr>
              <a:t>As an officer, I would like for the watch order map position to change based on the selected watch order from the list table.</a:t>
            </a:r>
          </a:p>
        </p:txBody>
      </p:sp>
      <p:sp>
        <p:nvSpPr>
          <p:cNvPr id="650" name="Shape 650"/>
          <p:cNvSpPr txBox="1"/>
          <p:nvPr/>
        </p:nvSpPr>
        <p:spPr>
          <a:xfrm>
            <a:off x="506000" y="1389075"/>
            <a:ext cx="8163600" cy="1039500"/>
          </a:xfrm>
          <a:prstGeom prst="rect">
            <a:avLst/>
          </a:prstGeom>
          <a:noFill/>
          <a:ln>
            <a:noFill/>
          </a:ln>
        </p:spPr>
        <p:txBody>
          <a:bodyPr wrap="square" lIns="91425" tIns="91425" rIns="91425" bIns="91425" anchor="ctr" anchorCtr="0">
            <a:noAutofit/>
          </a:bodyPr>
          <a:lstStyle/>
          <a:p>
            <a:pPr lvl="0" rtl="0">
              <a:spcBef>
                <a:spcPts val="0"/>
              </a:spcBef>
              <a:buNone/>
            </a:pPr>
            <a:r>
              <a:rPr lang="en-US" sz="3000" b="1">
                <a:solidFill>
                  <a:srgbClr val="001D4D"/>
                </a:solidFill>
                <a:latin typeface="Trebuchet MS"/>
                <a:ea typeface="Trebuchet MS"/>
                <a:cs typeface="Trebuchet MS"/>
                <a:sym typeface="Trebuchet MS"/>
              </a:rPr>
              <a:t>User Story #311: Change Map Position Based on Selected Watch Order</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Shape 656"/>
          <p:cNvSpPr txBox="1">
            <a:spLocks noGrp="1"/>
          </p:cNvSpPr>
          <p:nvPr>
            <p:ph type="title"/>
          </p:nvPr>
        </p:nvSpPr>
        <p:spPr>
          <a:xfrm>
            <a:off x="505991" y="381001"/>
            <a:ext cx="7583400" cy="577800"/>
          </a:xfrm>
          <a:prstGeom prst="rect">
            <a:avLst/>
          </a:prstGeom>
          <a:noFill/>
          <a:ln>
            <a:noFill/>
          </a:ln>
        </p:spPr>
        <p:txBody>
          <a:bodyPr wrap="square" lIns="91425" tIns="45700" rIns="91425" bIns="45700" anchor="b" anchorCtr="0">
            <a:noAutofit/>
          </a:bodyPr>
          <a:lstStyle/>
          <a:p>
            <a:pPr marL="0" marR="0" lvl="0" indent="-50800" algn="l" rtl="0">
              <a:lnSpc>
                <a:spcPct val="100000"/>
              </a:lnSpc>
              <a:spcBef>
                <a:spcPts val="0"/>
              </a:spcBef>
              <a:spcAft>
                <a:spcPts val="0"/>
              </a:spcAft>
              <a:buClr>
                <a:srgbClr val="001D4D"/>
              </a:buClr>
              <a:buSzPts val="800"/>
              <a:buFont typeface="Trebuchet MS"/>
              <a:buNone/>
            </a:pPr>
            <a:r>
              <a:rPr lang="en-US" sz="3200" b="0" i="0" u="none" strike="noStrike" cap="none">
                <a:solidFill>
                  <a:srgbClr val="001D4D"/>
                </a:solidFill>
                <a:latin typeface="Trebuchet MS"/>
                <a:ea typeface="Trebuchet MS"/>
                <a:cs typeface="Trebuchet MS"/>
                <a:sym typeface="Trebuchet MS"/>
              </a:rPr>
              <a:t>Shortcomings/ Wishlist</a:t>
            </a:r>
          </a:p>
        </p:txBody>
      </p:sp>
      <p:sp>
        <p:nvSpPr>
          <p:cNvPr id="657" name="Shape 657"/>
          <p:cNvSpPr/>
          <p:nvPr/>
        </p:nvSpPr>
        <p:spPr>
          <a:xfrm>
            <a:off x="529550" y="2568050"/>
            <a:ext cx="8116500" cy="1390500"/>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lvl="0" rtl="0">
              <a:lnSpc>
                <a:spcPct val="115000"/>
              </a:lnSpc>
              <a:spcBef>
                <a:spcPts val="400"/>
              </a:spcBef>
              <a:spcAft>
                <a:spcPts val="1200"/>
              </a:spcAft>
              <a:buNone/>
            </a:pPr>
            <a:endParaRPr sz="1800" b="1" dirty="0">
              <a:solidFill>
                <a:schemeClr val="lt1"/>
              </a:solidFill>
              <a:latin typeface="Trebuchet MS"/>
              <a:ea typeface="Trebuchet MS"/>
              <a:cs typeface="Trebuchet MS"/>
              <a:sym typeface="Trebuchet MS"/>
            </a:endParaRPr>
          </a:p>
          <a:p>
            <a:pPr lvl="0" rtl="0">
              <a:lnSpc>
                <a:spcPct val="115000"/>
              </a:lnSpc>
              <a:spcBef>
                <a:spcPts val="400"/>
              </a:spcBef>
              <a:spcAft>
                <a:spcPts val="1200"/>
              </a:spcAft>
              <a:buNone/>
            </a:pPr>
            <a:r>
              <a:rPr lang="en-US" sz="1800" b="1" dirty="0">
                <a:solidFill>
                  <a:schemeClr val="lt1"/>
                </a:solidFill>
                <a:latin typeface="Trebuchet MS"/>
                <a:ea typeface="Trebuchet MS"/>
                <a:cs typeface="Trebuchet MS"/>
                <a:sym typeface="Trebuchet MS"/>
              </a:rPr>
              <a:t>As an officer, I would like for a selected </a:t>
            </a:r>
            <a:r>
              <a:rPr lang="en-US" sz="1800" b="1" dirty="0" smtClean="0">
                <a:solidFill>
                  <a:schemeClr val="lt1"/>
                </a:solidFill>
                <a:latin typeface="Trebuchet MS"/>
                <a:ea typeface="Trebuchet MS"/>
                <a:cs typeface="Trebuchet MS"/>
                <a:sym typeface="Trebuchet MS"/>
              </a:rPr>
              <a:t> watch </a:t>
            </a:r>
            <a:r>
              <a:rPr lang="en-US" sz="1800" b="1" dirty="0">
                <a:solidFill>
                  <a:schemeClr val="lt1"/>
                </a:solidFill>
                <a:latin typeface="Trebuchet MS"/>
                <a:ea typeface="Trebuchet MS"/>
                <a:cs typeface="Trebuchet MS"/>
                <a:sym typeface="Trebuchet MS"/>
              </a:rPr>
              <a:t>order from the map to be highlighted in the watch order list table, so I can quickly locate a watch order in the list.</a:t>
            </a:r>
          </a:p>
          <a:p>
            <a:pPr marL="0" marR="0" lvl="0" indent="-114300" algn="l" rtl="0">
              <a:lnSpc>
                <a:spcPct val="100000"/>
              </a:lnSpc>
              <a:spcBef>
                <a:spcPts val="0"/>
              </a:spcBef>
              <a:spcAft>
                <a:spcPts val="0"/>
              </a:spcAft>
              <a:buClr>
                <a:schemeClr val="lt1"/>
              </a:buClr>
              <a:buSzPts val="1800"/>
              <a:buFont typeface="Trebuchet MS"/>
              <a:buNone/>
            </a:pPr>
            <a:endParaRPr sz="1800" b="1" dirty="0">
              <a:solidFill>
                <a:schemeClr val="lt1"/>
              </a:solidFill>
              <a:latin typeface="Trebuchet MS"/>
              <a:ea typeface="Trebuchet MS"/>
              <a:cs typeface="Trebuchet MS"/>
              <a:sym typeface="Trebuchet MS"/>
            </a:endParaRPr>
          </a:p>
        </p:txBody>
      </p:sp>
      <p:sp>
        <p:nvSpPr>
          <p:cNvPr id="658" name="Shape 658"/>
          <p:cNvSpPr txBox="1"/>
          <p:nvPr/>
        </p:nvSpPr>
        <p:spPr>
          <a:xfrm>
            <a:off x="506000" y="1389075"/>
            <a:ext cx="8163600" cy="1039500"/>
          </a:xfrm>
          <a:prstGeom prst="rect">
            <a:avLst/>
          </a:prstGeom>
          <a:noFill/>
          <a:ln>
            <a:noFill/>
          </a:ln>
        </p:spPr>
        <p:txBody>
          <a:bodyPr wrap="square" lIns="91425" tIns="91425" rIns="91425" bIns="91425" anchor="ctr" anchorCtr="0">
            <a:noAutofit/>
          </a:bodyPr>
          <a:lstStyle/>
          <a:p>
            <a:pPr lvl="0" rtl="0">
              <a:spcBef>
                <a:spcPts val="0"/>
              </a:spcBef>
              <a:buNone/>
            </a:pPr>
            <a:r>
              <a:rPr lang="en-US" sz="3000" b="1">
                <a:solidFill>
                  <a:srgbClr val="001D4D"/>
                </a:solidFill>
                <a:latin typeface="Trebuchet MS"/>
                <a:ea typeface="Trebuchet MS"/>
                <a:cs typeface="Trebuchet MS"/>
                <a:sym typeface="Trebuchet MS"/>
              </a:rPr>
              <a:t>User Story #313: Highlight Selected Watch Order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672930" y="293658"/>
            <a:ext cx="7583400" cy="754627"/>
          </a:xfrm>
          <a:prstGeom prst="rect">
            <a:avLst/>
          </a:prstGeom>
          <a:noFill/>
          <a:ln>
            <a:noFill/>
          </a:ln>
        </p:spPr>
        <p:txBody>
          <a:bodyPr wrap="square" lIns="91425" tIns="45700" rIns="91425" bIns="45700" anchor="b" anchorCtr="0">
            <a:noAutofit/>
          </a:bodyPr>
          <a:lstStyle/>
          <a:p>
            <a:pPr marL="0" marR="0" lvl="0" indent="-60325" algn="l" rtl="0">
              <a:lnSpc>
                <a:spcPct val="100000"/>
              </a:lnSpc>
              <a:spcBef>
                <a:spcPts val="0"/>
              </a:spcBef>
              <a:spcAft>
                <a:spcPts val="0"/>
              </a:spcAft>
              <a:buClr>
                <a:srgbClr val="001D4D"/>
              </a:buClr>
              <a:buSzPts val="950"/>
              <a:buFont typeface="Trebuchet MS"/>
              <a:buNone/>
            </a:pPr>
            <a:r>
              <a:rPr lang="en-US" sz="3800" b="0" i="0" u="none" strike="noStrike" cap="none">
                <a:solidFill>
                  <a:srgbClr val="001D4D"/>
                </a:solidFill>
                <a:latin typeface="Trebuchet MS"/>
                <a:ea typeface="Trebuchet MS"/>
                <a:cs typeface="Trebuchet MS"/>
                <a:sym typeface="Trebuchet MS"/>
              </a:rPr>
              <a:t>Requirements: Use Cases</a:t>
            </a:r>
          </a:p>
        </p:txBody>
      </p:sp>
      <p:pic>
        <p:nvPicPr>
          <p:cNvPr id="3074" name="Picture 2" descr="C:\Users\DODTech\AppData\Local\Temp\officer-u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95400"/>
            <a:ext cx="84582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41682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505991" y="381001"/>
            <a:ext cx="7583400" cy="577800"/>
          </a:xfrm>
          <a:prstGeom prst="rect">
            <a:avLst/>
          </a:prstGeom>
          <a:noFill/>
          <a:ln>
            <a:noFill/>
          </a:ln>
        </p:spPr>
        <p:txBody>
          <a:bodyPr wrap="square" lIns="91425" tIns="45700" rIns="91425" bIns="45700" anchor="b" anchorCtr="0">
            <a:noAutofit/>
          </a:bodyPr>
          <a:lstStyle/>
          <a:p>
            <a:pPr marL="0" marR="0" lvl="0" indent="-50800" algn="l" rtl="0">
              <a:lnSpc>
                <a:spcPct val="100000"/>
              </a:lnSpc>
              <a:spcBef>
                <a:spcPts val="0"/>
              </a:spcBef>
              <a:spcAft>
                <a:spcPts val="0"/>
              </a:spcAft>
              <a:buClr>
                <a:srgbClr val="001D4D"/>
              </a:buClr>
              <a:buSzPts val="800"/>
              <a:buFont typeface="Trebuchet MS"/>
              <a:buNone/>
            </a:pPr>
            <a:r>
              <a:rPr lang="en-US" sz="3200" b="0" i="0" u="none" strike="noStrike" cap="none">
                <a:solidFill>
                  <a:srgbClr val="001D4D"/>
                </a:solidFill>
                <a:latin typeface="Trebuchet MS"/>
                <a:ea typeface="Trebuchet MS"/>
                <a:cs typeface="Trebuchet MS"/>
                <a:sym typeface="Trebuchet MS"/>
              </a:rPr>
              <a:t>Shortcomings/ Wishlist</a:t>
            </a:r>
          </a:p>
        </p:txBody>
      </p:sp>
      <p:sp>
        <p:nvSpPr>
          <p:cNvPr id="665" name="Shape 665"/>
          <p:cNvSpPr/>
          <p:nvPr/>
        </p:nvSpPr>
        <p:spPr>
          <a:xfrm>
            <a:off x="529550" y="2568050"/>
            <a:ext cx="8116500" cy="1390500"/>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lvl="0" rtl="0">
              <a:lnSpc>
                <a:spcPct val="133636"/>
              </a:lnSpc>
              <a:spcBef>
                <a:spcPts val="400"/>
              </a:spcBef>
              <a:spcAft>
                <a:spcPts val="1200"/>
              </a:spcAft>
              <a:buNone/>
            </a:pPr>
            <a:endParaRPr sz="1800" b="1">
              <a:solidFill>
                <a:schemeClr val="lt1"/>
              </a:solidFill>
              <a:latin typeface="Trebuchet MS"/>
              <a:ea typeface="Trebuchet MS"/>
              <a:cs typeface="Trebuchet MS"/>
              <a:sym typeface="Trebuchet MS"/>
            </a:endParaRPr>
          </a:p>
          <a:p>
            <a:pPr lvl="0" rtl="0">
              <a:lnSpc>
                <a:spcPct val="115000"/>
              </a:lnSpc>
              <a:spcBef>
                <a:spcPts val="400"/>
              </a:spcBef>
              <a:spcAft>
                <a:spcPts val="1200"/>
              </a:spcAft>
              <a:buNone/>
            </a:pPr>
            <a:r>
              <a:rPr lang="en-US" sz="1800" b="1">
                <a:solidFill>
                  <a:schemeClr val="lt1"/>
                </a:solidFill>
                <a:latin typeface="Trebuchet MS"/>
                <a:ea typeface="Trebuchet MS"/>
                <a:cs typeface="Trebuchet MS"/>
                <a:sym typeface="Trebuchet MS"/>
              </a:rPr>
              <a:t>As an officer, I would like to several options to change the order in which documents are displayed, so I that I can choose the best ordering for my needs. </a:t>
            </a:r>
          </a:p>
          <a:p>
            <a:pPr marL="0" marR="0" lvl="0" indent="-114300" algn="l" rtl="0">
              <a:lnSpc>
                <a:spcPct val="100000"/>
              </a:lnSpc>
              <a:spcBef>
                <a:spcPts val="0"/>
              </a:spcBef>
              <a:spcAft>
                <a:spcPts val="0"/>
              </a:spcAft>
              <a:buClr>
                <a:schemeClr val="lt1"/>
              </a:buClr>
              <a:buSzPts val="1800"/>
              <a:buFont typeface="Trebuchet MS"/>
              <a:buNone/>
            </a:pPr>
            <a:endParaRPr sz="1800" b="1">
              <a:solidFill>
                <a:schemeClr val="lt1"/>
              </a:solidFill>
              <a:latin typeface="Trebuchet MS"/>
              <a:ea typeface="Trebuchet MS"/>
              <a:cs typeface="Trebuchet MS"/>
              <a:sym typeface="Trebuchet MS"/>
            </a:endParaRPr>
          </a:p>
        </p:txBody>
      </p:sp>
      <p:sp>
        <p:nvSpPr>
          <p:cNvPr id="666" name="Shape 666"/>
          <p:cNvSpPr txBox="1"/>
          <p:nvPr/>
        </p:nvSpPr>
        <p:spPr>
          <a:xfrm>
            <a:off x="506000" y="1389075"/>
            <a:ext cx="8163600" cy="1039500"/>
          </a:xfrm>
          <a:prstGeom prst="rect">
            <a:avLst/>
          </a:prstGeom>
          <a:noFill/>
          <a:ln>
            <a:noFill/>
          </a:ln>
        </p:spPr>
        <p:txBody>
          <a:bodyPr wrap="square" lIns="91425" tIns="91425" rIns="91425" bIns="91425" anchor="ctr" anchorCtr="0">
            <a:noAutofit/>
          </a:bodyPr>
          <a:lstStyle/>
          <a:p>
            <a:pPr lvl="0" rtl="0">
              <a:spcBef>
                <a:spcPts val="0"/>
              </a:spcBef>
              <a:buNone/>
            </a:pPr>
            <a:r>
              <a:rPr lang="en-US" sz="3000" b="1">
                <a:solidFill>
                  <a:srgbClr val="001D4D"/>
                </a:solidFill>
                <a:latin typeface="Trebuchet MS"/>
                <a:ea typeface="Trebuchet MS"/>
                <a:cs typeface="Trebuchet MS"/>
                <a:sym typeface="Trebuchet MS"/>
              </a:rPr>
              <a:t>User Story #314: Change Document Order Based on Officer Preference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title"/>
          </p:nvPr>
        </p:nvSpPr>
        <p:spPr>
          <a:xfrm>
            <a:off x="505991" y="381001"/>
            <a:ext cx="7583400" cy="577800"/>
          </a:xfrm>
          <a:prstGeom prst="rect">
            <a:avLst/>
          </a:prstGeom>
          <a:noFill/>
          <a:ln>
            <a:noFill/>
          </a:ln>
        </p:spPr>
        <p:txBody>
          <a:bodyPr wrap="square" lIns="91425" tIns="45700" rIns="91425" bIns="45700" anchor="b" anchorCtr="0">
            <a:noAutofit/>
          </a:bodyPr>
          <a:lstStyle/>
          <a:p>
            <a:pPr marL="0" marR="0" lvl="0" indent="-50800" algn="l" rtl="0">
              <a:lnSpc>
                <a:spcPct val="100000"/>
              </a:lnSpc>
              <a:spcBef>
                <a:spcPts val="0"/>
              </a:spcBef>
              <a:spcAft>
                <a:spcPts val="0"/>
              </a:spcAft>
              <a:buClr>
                <a:srgbClr val="001D4D"/>
              </a:buClr>
              <a:buSzPts val="800"/>
              <a:buFont typeface="Trebuchet MS"/>
              <a:buNone/>
            </a:pPr>
            <a:r>
              <a:rPr lang="en-US" sz="3200" b="0" i="0" u="none" strike="noStrike" cap="none">
                <a:solidFill>
                  <a:srgbClr val="001D4D"/>
                </a:solidFill>
                <a:latin typeface="Trebuchet MS"/>
                <a:ea typeface="Trebuchet MS"/>
                <a:cs typeface="Trebuchet MS"/>
                <a:sym typeface="Trebuchet MS"/>
              </a:rPr>
              <a:t>Shortcomings/ Wishlist</a:t>
            </a:r>
          </a:p>
        </p:txBody>
      </p:sp>
      <p:sp>
        <p:nvSpPr>
          <p:cNvPr id="673" name="Shape 673"/>
          <p:cNvSpPr/>
          <p:nvPr/>
        </p:nvSpPr>
        <p:spPr>
          <a:xfrm>
            <a:off x="529550" y="2568050"/>
            <a:ext cx="8116500" cy="1039500"/>
          </a:xfrm>
          <a:prstGeom prst="rect">
            <a:avLst/>
          </a:prstGeom>
          <a:solidFill>
            <a:srgbClr val="0C5986"/>
          </a:solidFill>
          <a:ln w="1905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lvl="0" rtl="0">
              <a:lnSpc>
                <a:spcPct val="115000"/>
              </a:lnSpc>
              <a:spcBef>
                <a:spcPts val="400"/>
              </a:spcBef>
              <a:spcAft>
                <a:spcPts val="1200"/>
              </a:spcAft>
              <a:buNone/>
            </a:pPr>
            <a:r>
              <a:rPr lang="en-US" sz="1800" b="1" dirty="0">
                <a:solidFill>
                  <a:schemeClr val="lt1"/>
                </a:solidFill>
                <a:latin typeface="Trebuchet MS"/>
                <a:ea typeface="Trebuchet MS"/>
                <a:cs typeface="Trebuchet MS"/>
                <a:sym typeface="Trebuchet MS"/>
              </a:rPr>
              <a:t>As a supervisor, I would like to send a chat message to all officers, so I can get immediate feedback from any officer. </a:t>
            </a:r>
          </a:p>
        </p:txBody>
      </p:sp>
      <p:sp>
        <p:nvSpPr>
          <p:cNvPr id="674" name="Shape 674"/>
          <p:cNvSpPr txBox="1"/>
          <p:nvPr/>
        </p:nvSpPr>
        <p:spPr>
          <a:xfrm>
            <a:off x="506000" y="1389075"/>
            <a:ext cx="8163600" cy="1039500"/>
          </a:xfrm>
          <a:prstGeom prst="rect">
            <a:avLst/>
          </a:prstGeom>
          <a:noFill/>
          <a:ln>
            <a:noFill/>
          </a:ln>
        </p:spPr>
        <p:txBody>
          <a:bodyPr wrap="square" lIns="91425" tIns="91425" rIns="91425" bIns="91425" anchor="ctr" anchorCtr="0">
            <a:noAutofit/>
          </a:bodyPr>
          <a:lstStyle/>
          <a:p>
            <a:pPr lvl="0" rtl="0">
              <a:spcBef>
                <a:spcPts val="0"/>
              </a:spcBef>
              <a:buNone/>
            </a:pPr>
            <a:r>
              <a:rPr lang="en-US" sz="3000" b="1">
                <a:solidFill>
                  <a:srgbClr val="001D4D"/>
                </a:solidFill>
                <a:latin typeface="Trebuchet MS"/>
                <a:ea typeface="Trebuchet MS"/>
                <a:cs typeface="Trebuchet MS"/>
                <a:sym typeface="Trebuchet MS"/>
              </a:rPr>
              <a:t>User Story #315: Add Real-time Chat Messages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505991" y="381001"/>
            <a:ext cx="7583400" cy="577800"/>
          </a:xfrm>
          <a:prstGeom prst="rect">
            <a:avLst/>
          </a:prstGeom>
          <a:noFill/>
          <a:ln>
            <a:noFill/>
          </a:ln>
        </p:spPr>
        <p:txBody>
          <a:bodyPr wrap="square" lIns="91425" tIns="45700" rIns="91425" bIns="45700" anchor="b" anchorCtr="0">
            <a:noAutofit/>
          </a:bodyPr>
          <a:lstStyle/>
          <a:p>
            <a:pPr marL="0" marR="0" lvl="0" indent="-50800" algn="l" rtl="0">
              <a:lnSpc>
                <a:spcPct val="100000"/>
              </a:lnSpc>
              <a:spcBef>
                <a:spcPts val="0"/>
              </a:spcBef>
              <a:spcAft>
                <a:spcPts val="0"/>
              </a:spcAft>
              <a:buClr>
                <a:srgbClr val="001D4D"/>
              </a:buClr>
              <a:buSzPts val="800"/>
              <a:buFont typeface="Trebuchet MS"/>
              <a:buNone/>
            </a:pPr>
            <a:r>
              <a:rPr lang="en-US" sz="3200" b="0" i="0" u="none" strike="noStrike" cap="none">
                <a:solidFill>
                  <a:srgbClr val="001D4D"/>
                </a:solidFill>
                <a:latin typeface="Trebuchet MS"/>
                <a:ea typeface="Trebuchet MS"/>
                <a:cs typeface="Trebuchet MS"/>
                <a:sym typeface="Trebuchet MS"/>
              </a:rPr>
              <a:t>Shortcomings/ Wishlist</a:t>
            </a:r>
          </a:p>
        </p:txBody>
      </p:sp>
      <p:sp>
        <p:nvSpPr>
          <p:cNvPr id="681" name="Shape 681"/>
          <p:cNvSpPr/>
          <p:nvPr/>
        </p:nvSpPr>
        <p:spPr>
          <a:xfrm>
            <a:off x="529550" y="2568050"/>
            <a:ext cx="8116500" cy="1139100"/>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lvl="0" rtl="0">
              <a:lnSpc>
                <a:spcPct val="115000"/>
              </a:lnSpc>
              <a:spcBef>
                <a:spcPts val="400"/>
              </a:spcBef>
              <a:spcAft>
                <a:spcPts val="1200"/>
              </a:spcAft>
              <a:buNone/>
            </a:pPr>
            <a:endParaRPr lang="en-US" sz="1800" b="1" dirty="0" smtClean="0">
              <a:solidFill>
                <a:schemeClr val="lt1"/>
              </a:solidFill>
              <a:latin typeface="Trebuchet MS"/>
              <a:ea typeface="Trebuchet MS"/>
              <a:cs typeface="Trebuchet MS"/>
              <a:sym typeface="Trebuchet MS"/>
            </a:endParaRPr>
          </a:p>
          <a:p>
            <a:pPr lvl="0" rtl="0">
              <a:lnSpc>
                <a:spcPct val="115000"/>
              </a:lnSpc>
              <a:spcBef>
                <a:spcPts val="400"/>
              </a:spcBef>
              <a:spcAft>
                <a:spcPts val="1200"/>
              </a:spcAft>
              <a:buNone/>
            </a:pPr>
            <a:r>
              <a:rPr lang="en-US" sz="1800" b="1" dirty="0" smtClean="0">
                <a:solidFill>
                  <a:schemeClr val="lt1"/>
                </a:solidFill>
                <a:latin typeface="Trebuchet MS"/>
                <a:ea typeface="Trebuchet MS"/>
                <a:cs typeface="Trebuchet MS"/>
                <a:sym typeface="Trebuchet MS"/>
              </a:rPr>
              <a:t>As </a:t>
            </a:r>
            <a:r>
              <a:rPr lang="en-US" sz="1800" b="1" dirty="0">
                <a:solidFill>
                  <a:schemeClr val="lt1"/>
                </a:solidFill>
                <a:latin typeface="Trebuchet MS"/>
                <a:ea typeface="Trebuchet MS"/>
                <a:cs typeface="Trebuchet MS"/>
                <a:sym typeface="Trebuchet MS"/>
              </a:rPr>
              <a:t>a supervisor, I would like to upload voice messages, so that I can send audio information to officers. </a:t>
            </a:r>
          </a:p>
          <a:p>
            <a:pPr marL="0" marR="0" lvl="0" indent="-114300" algn="l" rtl="0">
              <a:lnSpc>
                <a:spcPct val="115000"/>
              </a:lnSpc>
              <a:spcBef>
                <a:spcPts val="0"/>
              </a:spcBef>
              <a:spcAft>
                <a:spcPts val="0"/>
              </a:spcAft>
              <a:buClr>
                <a:schemeClr val="lt1"/>
              </a:buClr>
              <a:buSzPts val="1800"/>
              <a:buFont typeface="Trebuchet MS"/>
              <a:buNone/>
            </a:pPr>
            <a:endParaRPr sz="1800" b="1" dirty="0">
              <a:solidFill>
                <a:schemeClr val="lt1"/>
              </a:solidFill>
              <a:latin typeface="Trebuchet MS"/>
              <a:ea typeface="Trebuchet MS"/>
              <a:cs typeface="Trebuchet MS"/>
              <a:sym typeface="Trebuchet MS"/>
            </a:endParaRPr>
          </a:p>
        </p:txBody>
      </p:sp>
      <p:sp>
        <p:nvSpPr>
          <p:cNvPr id="682" name="Shape 682"/>
          <p:cNvSpPr txBox="1"/>
          <p:nvPr/>
        </p:nvSpPr>
        <p:spPr>
          <a:xfrm>
            <a:off x="506000" y="1389075"/>
            <a:ext cx="8163600" cy="1039500"/>
          </a:xfrm>
          <a:prstGeom prst="rect">
            <a:avLst/>
          </a:prstGeom>
          <a:noFill/>
          <a:ln>
            <a:noFill/>
          </a:ln>
        </p:spPr>
        <p:txBody>
          <a:bodyPr wrap="square" lIns="91425" tIns="91425" rIns="91425" bIns="91425" anchor="ctr" anchorCtr="0">
            <a:noAutofit/>
          </a:bodyPr>
          <a:lstStyle/>
          <a:p>
            <a:pPr lvl="0" rtl="0">
              <a:spcBef>
                <a:spcPts val="0"/>
              </a:spcBef>
              <a:buNone/>
            </a:pPr>
            <a:r>
              <a:rPr lang="en-US" sz="3000" b="1">
                <a:solidFill>
                  <a:srgbClr val="001D4D"/>
                </a:solidFill>
                <a:latin typeface="Trebuchet MS"/>
                <a:ea typeface="Trebuchet MS"/>
                <a:cs typeface="Trebuchet MS"/>
                <a:sym typeface="Trebuchet MS"/>
              </a:rPr>
              <a:t>User Story #316: Add Voice Messages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505991" y="381001"/>
            <a:ext cx="7583400" cy="577800"/>
          </a:xfrm>
          <a:prstGeom prst="rect">
            <a:avLst/>
          </a:prstGeom>
          <a:noFill/>
          <a:ln>
            <a:noFill/>
          </a:ln>
        </p:spPr>
        <p:txBody>
          <a:bodyPr wrap="square" lIns="91425" tIns="45700" rIns="91425" bIns="45700" anchor="b" anchorCtr="0">
            <a:noAutofit/>
          </a:bodyPr>
          <a:lstStyle/>
          <a:p>
            <a:pPr marL="0" marR="0" lvl="0" indent="-50800" algn="l" rtl="0">
              <a:lnSpc>
                <a:spcPct val="100000"/>
              </a:lnSpc>
              <a:spcBef>
                <a:spcPts val="0"/>
              </a:spcBef>
              <a:spcAft>
                <a:spcPts val="0"/>
              </a:spcAft>
              <a:buClr>
                <a:srgbClr val="001D4D"/>
              </a:buClr>
              <a:buSzPts val="800"/>
              <a:buFont typeface="Trebuchet MS"/>
              <a:buNone/>
            </a:pPr>
            <a:r>
              <a:rPr lang="en-US" sz="3200" b="0" i="0" u="none" strike="noStrike" cap="none">
                <a:solidFill>
                  <a:srgbClr val="001D4D"/>
                </a:solidFill>
                <a:latin typeface="Trebuchet MS"/>
                <a:ea typeface="Trebuchet MS"/>
                <a:cs typeface="Trebuchet MS"/>
                <a:sym typeface="Trebuchet MS"/>
              </a:rPr>
              <a:t>Shortcomings/ Wishlist</a:t>
            </a:r>
          </a:p>
        </p:txBody>
      </p:sp>
      <p:sp>
        <p:nvSpPr>
          <p:cNvPr id="689" name="Shape 689"/>
          <p:cNvSpPr/>
          <p:nvPr/>
        </p:nvSpPr>
        <p:spPr>
          <a:xfrm>
            <a:off x="529550" y="2568050"/>
            <a:ext cx="8116500" cy="1139100"/>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marL="0" marR="0" lvl="0" indent="0" algn="l" rtl="0">
              <a:lnSpc>
                <a:spcPct val="115000"/>
              </a:lnSpc>
              <a:spcBef>
                <a:spcPts val="400"/>
              </a:spcBef>
              <a:spcAft>
                <a:spcPts val="1200"/>
              </a:spcAft>
              <a:buNone/>
            </a:pPr>
            <a:r>
              <a:rPr lang="en-US" sz="1800" b="1" dirty="0" smtClean="0">
                <a:solidFill>
                  <a:schemeClr val="lt1"/>
                </a:solidFill>
                <a:latin typeface="Trebuchet MS"/>
                <a:ea typeface="Trebuchet MS"/>
                <a:cs typeface="Trebuchet MS"/>
                <a:sym typeface="Trebuchet MS"/>
              </a:rPr>
              <a:t>As </a:t>
            </a:r>
            <a:r>
              <a:rPr lang="en-US" sz="1800" b="1" dirty="0">
                <a:solidFill>
                  <a:schemeClr val="lt1"/>
                </a:solidFill>
                <a:latin typeface="Trebuchet MS"/>
                <a:ea typeface="Trebuchet MS"/>
                <a:cs typeface="Trebuchet MS"/>
                <a:sym typeface="Trebuchet MS"/>
              </a:rPr>
              <a:t>an administrator, I would like to have stronger password requirements to improve the general security of the application. </a:t>
            </a:r>
          </a:p>
        </p:txBody>
      </p:sp>
      <p:sp>
        <p:nvSpPr>
          <p:cNvPr id="690" name="Shape 690"/>
          <p:cNvSpPr txBox="1"/>
          <p:nvPr/>
        </p:nvSpPr>
        <p:spPr>
          <a:xfrm>
            <a:off x="506000" y="1389075"/>
            <a:ext cx="8163600" cy="1039500"/>
          </a:xfrm>
          <a:prstGeom prst="rect">
            <a:avLst/>
          </a:prstGeom>
          <a:noFill/>
          <a:ln>
            <a:noFill/>
          </a:ln>
        </p:spPr>
        <p:txBody>
          <a:bodyPr wrap="square" lIns="91425" tIns="91425" rIns="91425" bIns="91425" anchor="ctr" anchorCtr="0">
            <a:noAutofit/>
          </a:bodyPr>
          <a:lstStyle/>
          <a:p>
            <a:pPr lvl="0" rtl="0">
              <a:spcBef>
                <a:spcPts val="0"/>
              </a:spcBef>
              <a:buNone/>
            </a:pPr>
            <a:r>
              <a:rPr lang="en-US" sz="3000" b="1">
                <a:solidFill>
                  <a:srgbClr val="001D4D"/>
                </a:solidFill>
                <a:latin typeface="Trebuchet MS"/>
                <a:ea typeface="Trebuchet MS"/>
                <a:cs typeface="Trebuchet MS"/>
                <a:sym typeface="Trebuchet MS"/>
              </a:rPr>
              <a:t>User Story #317: Improve Password Security</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Shape 696"/>
          <p:cNvSpPr txBox="1">
            <a:spLocks noGrp="1"/>
          </p:cNvSpPr>
          <p:nvPr>
            <p:ph type="title"/>
          </p:nvPr>
        </p:nvSpPr>
        <p:spPr>
          <a:xfrm>
            <a:off x="505991" y="381001"/>
            <a:ext cx="7583400" cy="577800"/>
          </a:xfrm>
          <a:prstGeom prst="rect">
            <a:avLst/>
          </a:prstGeom>
          <a:noFill/>
          <a:ln>
            <a:noFill/>
          </a:ln>
        </p:spPr>
        <p:txBody>
          <a:bodyPr wrap="square" lIns="91425" tIns="45700" rIns="91425" bIns="45700" anchor="b" anchorCtr="0">
            <a:noAutofit/>
          </a:bodyPr>
          <a:lstStyle/>
          <a:p>
            <a:pPr marL="0" marR="0" lvl="0" indent="-50800" algn="l" rtl="0">
              <a:lnSpc>
                <a:spcPct val="100000"/>
              </a:lnSpc>
              <a:spcBef>
                <a:spcPts val="0"/>
              </a:spcBef>
              <a:spcAft>
                <a:spcPts val="0"/>
              </a:spcAft>
              <a:buClr>
                <a:srgbClr val="001D4D"/>
              </a:buClr>
              <a:buSzPts val="800"/>
              <a:buFont typeface="Trebuchet MS"/>
              <a:buNone/>
            </a:pPr>
            <a:r>
              <a:rPr lang="en-US" sz="3200" b="0" i="0" u="none" strike="noStrike" cap="none">
                <a:solidFill>
                  <a:srgbClr val="001D4D"/>
                </a:solidFill>
                <a:latin typeface="Trebuchet MS"/>
                <a:ea typeface="Trebuchet MS"/>
                <a:cs typeface="Trebuchet MS"/>
                <a:sym typeface="Trebuchet MS"/>
              </a:rPr>
              <a:t>Shortcomings/ Wishlist</a:t>
            </a:r>
          </a:p>
        </p:txBody>
      </p:sp>
      <p:sp>
        <p:nvSpPr>
          <p:cNvPr id="697" name="Shape 697"/>
          <p:cNvSpPr/>
          <p:nvPr/>
        </p:nvSpPr>
        <p:spPr>
          <a:xfrm>
            <a:off x="529550" y="2568050"/>
            <a:ext cx="8116500" cy="1165500"/>
          </a:xfrm>
          <a:prstGeom prst="rect">
            <a:avLst/>
          </a:prstGeom>
          <a:solidFill>
            <a:srgbClr val="0C5986"/>
          </a:solidFill>
          <a:ln w="25400" cap="flat" cmpd="sng">
            <a:solidFill>
              <a:srgbClr val="084061"/>
            </a:solidFill>
            <a:prstDash val="solid"/>
            <a:round/>
            <a:headEnd type="none" w="med" len="med"/>
            <a:tailEnd type="none" w="med" len="med"/>
          </a:ln>
        </p:spPr>
        <p:txBody>
          <a:bodyPr wrap="square" lIns="91425" tIns="45700" rIns="91425" bIns="45700" anchor="ctr" anchorCtr="0">
            <a:noAutofit/>
          </a:bodyPr>
          <a:lstStyle/>
          <a:p>
            <a:pPr lvl="0" rtl="0">
              <a:lnSpc>
                <a:spcPct val="115000"/>
              </a:lnSpc>
              <a:spcBef>
                <a:spcPts val="400"/>
              </a:spcBef>
              <a:spcAft>
                <a:spcPts val="1200"/>
              </a:spcAft>
              <a:buNone/>
            </a:pPr>
            <a:endParaRPr sz="1800" b="1">
              <a:solidFill>
                <a:schemeClr val="lt1"/>
              </a:solidFill>
              <a:latin typeface="Trebuchet MS"/>
              <a:ea typeface="Trebuchet MS"/>
              <a:cs typeface="Trebuchet MS"/>
              <a:sym typeface="Trebuchet MS"/>
            </a:endParaRPr>
          </a:p>
          <a:p>
            <a:pPr lvl="0" rtl="0">
              <a:lnSpc>
                <a:spcPct val="133636"/>
              </a:lnSpc>
              <a:spcBef>
                <a:spcPts val="400"/>
              </a:spcBef>
              <a:spcAft>
                <a:spcPts val="1200"/>
              </a:spcAft>
              <a:buNone/>
            </a:pPr>
            <a:endParaRPr sz="1800" b="1">
              <a:solidFill>
                <a:schemeClr val="lt1"/>
              </a:solidFill>
              <a:latin typeface="Trebuchet MS"/>
              <a:ea typeface="Trebuchet MS"/>
              <a:cs typeface="Trebuchet MS"/>
              <a:sym typeface="Trebuchet MS"/>
            </a:endParaRPr>
          </a:p>
          <a:p>
            <a:pPr lvl="0" rtl="0">
              <a:lnSpc>
                <a:spcPct val="115000"/>
              </a:lnSpc>
              <a:spcBef>
                <a:spcPts val="400"/>
              </a:spcBef>
              <a:spcAft>
                <a:spcPts val="1200"/>
              </a:spcAft>
              <a:buNone/>
            </a:pPr>
            <a:r>
              <a:rPr lang="en-US" sz="1800" b="1">
                <a:solidFill>
                  <a:schemeClr val="lt1"/>
                </a:solidFill>
                <a:latin typeface="Trebuchet MS"/>
                <a:ea typeface="Trebuchet MS"/>
                <a:cs typeface="Trebuchet MS"/>
                <a:sym typeface="Trebuchet MS"/>
              </a:rPr>
              <a:t>As an officer,  I want to close the window session after I log out so that I don’t preserve access across multiple pages.</a:t>
            </a:r>
          </a:p>
          <a:p>
            <a:pPr lvl="0" rtl="0">
              <a:lnSpc>
                <a:spcPct val="133636"/>
              </a:lnSpc>
              <a:spcBef>
                <a:spcPts val="0"/>
              </a:spcBef>
              <a:spcAft>
                <a:spcPts val="800"/>
              </a:spcAft>
              <a:buNone/>
            </a:pPr>
            <a:endParaRPr sz="1050">
              <a:solidFill>
                <a:schemeClr val="dk1"/>
              </a:solidFill>
              <a:highlight>
                <a:srgbClr val="FFFFFF"/>
              </a:highlight>
            </a:endParaRPr>
          </a:p>
          <a:p>
            <a:pPr marL="0" marR="0" lvl="0" indent="0" algn="l" rtl="0">
              <a:lnSpc>
                <a:spcPct val="115000"/>
              </a:lnSpc>
              <a:spcBef>
                <a:spcPts val="400"/>
              </a:spcBef>
              <a:spcAft>
                <a:spcPts val="1200"/>
              </a:spcAft>
              <a:buNone/>
            </a:pPr>
            <a:endParaRPr sz="1800" b="1">
              <a:solidFill>
                <a:schemeClr val="lt1"/>
              </a:solidFill>
              <a:latin typeface="Trebuchet MS"/>
              <a:ea typeface="Trebuchet MS"/>
              <a:cs typeface="Trebuchet MS"/>
              <a:sym typeface="Trebuchet MS"/>
            </a:endParaRPr>
          </a:p>
          <a:p>
            <a:pPr marL="0" marR="0" lvl="0" indent="-114300" algn="l" rtl="0">
              <a:lnSpc>
                <a:spcPct val="115000"/>
              </a:lnSpc>
              <a:spcBef>
                <a:spcPts val="0"/>
              </a:spcBef>
              <a:spcAft>
                <a:spcPts val="0"/>
              </a:spcAft>
              <a:buClr>
                <a:schemeClr val="lt1"/>
              </a:buClr>
              <a:buSzPts val="1800"/>
              <a:buFont typeface="Trebuchet MS"/>
              <a:buNone/>
            </a:pPr>
            <a:endParaRPr sz="1800" b="1">
              <a:solidFill>
                <a:schemeClr val="lt1"/>
              </a:solidFill>
              <a:latin typeface="Trebuchet MS"/>
              <a:ea typeface="Trebuchet MS"/>
              <a:cs typeface="Trebuchet MS"/>
              <a:sym typeface="Trebuchet MS"/>
            </a:endParaRPr>
          </a:p>
        </p:txBody>
      </p:sp>
      <p:sp>
        <p:nvSpPr>
          <p:cNvPr id="698" name="Shape 698"/>
          <p:cNvSpPr txBox="1"/>
          <p:nvPr/>
        </p:nvSpPr>
        <p:spPr>
          <a:xfrm>
            <a:off x="506000" y="1389075"/>
            <a:ext cx="8163600" cy="1039500"/>
          </a:xfrm>
          <a:prstGeom prst="rect">
            <a:avLst/>
          </a:prstGeom>
          <a:noFill/>
          <a:ln>
            <a:noFill/>
          </a:ln>
        </p:spPr>
        <p:txBody>
          <a:bodyPr wrap="square" lIns="91425" tIns="91425" rIns="91425" bIns="91425" anchor="ctr" anchorCtr="0">
            <a:noAutofit/>
          </a:bodyPr>
          <a:lstStyle/>
          <a:p>
            <a:pPr lvl="0" rtl="0">
              <a:spcBef>
                <a:spcPts val="0"/>
              </a:spcBef>
              <a:buNone/>
            </a:pPr>
            <a:r>
              <a:rPr lang="en-US" sz="3000" b="1">
                <a:solidFill>
                  <a:srgbClr val="001D4D"/>
                </a:solidFill>
                <a:latin typeface="Trebuchet MS"/>
                <a:ea typeface="Trebuchet MS"/>
                <a:cs typeface="Trebuchet MS"/>
                <a:sym typeface="Trebuchet MS"/>
              </a:rPr>
              <a:t>User Story #318: Close Window Session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Shape 704"/>
          <p:cNvSpPr txBox="1">
            <a:spLocks noGrp="1"/>
          </p:cNvSpPr>
          <p:nvPr>
            <p:ph type="title"/>
          </p:nvPr>
        </p:nvSpPr>
        <p:spPr>
          <a:xfrm>
            <a:off x="779462" y="381000"/>
            <a:ext cx="7583486" cy="1044575"/>
          </a:xfrm>
          <a:prstGeom prst="rect">
            <a:avLst/>
          </a:prstGeom>
          <a:noFill/>
          <a:ln>
            <a:noFill/>
          </a:ln>
        </p:spPr>
        <p:txBody>
          <a:bodyPr wrap="square" lIns="91425" tIns="45700" rIns="91425" bIns="45700" anchor="b" anchorCtr="0">
            <a:noAutofit/>
          </a:bodyPr>
          <a:lstStyle/>
          <a:p>
            <a:pPr marL="0" marR="0" lvl="0" indent="-60325" algn="l" rtl="0">
              <a:lnSpc>
                <a:spcPct val="100000"/>
              </a:lnSpc>
              <a:spcBef>
                <a:spcPts val="0"/>
              </a:spcBef>
              <a:spcAft>
                <a:spcPts val="0"/>
              </a:spcAft>
              <a:buClr>
                <a:srgbClr val="001D4D"/>
              </a:buClr>
              <a:buSzPts val="950"/>
              <a:buFont typeface="Trebuchet MS"/>
              <a:buNone/>
            </a:pPr>
            <a:r>
              <a:rPr lang="en-US" sz="3800" b="0" i="0" u="none" strike="noStrike" cap="none">
                <a:solidFill>
                  <a:srgbClr val="001D4D"/>
                </a:solidFill>
                <a:latin typeface="Trebuchet MS"/>
                <a:ea typeface="Trebuchet MS"/>
                <a:cs typeface="Trebuchet MS"/>
                <a:sym typeface="Trebuchet MS"/>
              </a:rPr>
              <a:t>Summary</a:t>
            </a:r>
          </a:p>
        </p:txBody>
      </p:sp>
      <p:sp>
        <p:nvSpPr>
          <p:cNvPr id="705" name="Shape 705"/>
          <p:cNvSpPr txBox="1">
            <a:spLocks noGrp="1"/>
          </p:cNvSpPr>
          <p:nvPr>
            <p:ph type="body" idx="1"/>
          </p:nvPr>
        </p:nvSpPr>
        <p:spPr>
          <a:xfrm>
            <a:off x="779462" y="1548881"/>
            <a:ext cx="7583486" cy="4208462"/>
          </a:xfrm>
          <a:prstGeom prst="rect">
            <a:avLst/>
          </a:prstGeom>
          <a:noFill/>
          <a:ln>
            <a:noFill/>
          </a:ln>
        </p:spPr>
        <p:txBody>
          <a:bodyPr wrap="square" lIns="91425" tIns="45700" rIns="91425" bIns="45700" anchor="t" anchorCtr="0">
            <a:noAutofit/>
          </a:bodyPr>
          <a:lstStyle/>
          <a:p>
            <a:pPr marL="285750" marR="0" lvl="0" indent="-285750" algn="l" rtl="0">
              <a:lnSpc>
                <a:spcPct val="100000"/>
              </a:lnSpc>
              <a:spcBef>
                <a:spcPts val="0"/>
              </a:spcBef>
              <a:spcAft>
                <a:spcPts val="0"/>
              </a:spcAft>
              <a:buClr>
                <a:srgbClr val="081E3F"/>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Enhanced application visual design</a:t>
            </a:r>
          </a:p>
          <a:p>
            <a:pPr marL="285750" marR="0" lvl="0" indent="-285750" algn="l" rtl="0">
              <a:lnSpc>
                <a:spcPct val="100000"/>
              </a:lnSpc>
              <a:spcBef>
                <a:spcPts val="0"/>
              </a:spcBef>
              <a:spcAft>
                <a:spcPts val="0"/>
              </a:spcAft>
              <a:buClr>
                <a:srgbClr val="081E3F"/>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Added ability to add users and watch orders with a CSV file</a:t>
            </a:r>
          </a:p>
          <a:p>
            <a:pPr marL="285750" marR="0" lvl="0" indent="-285750" algn="l" rtl="0">
              <a:lnSpc>
                <a:spcPct val="100000"/>
              </a:lnSpc>
              <a:spcBef>
                <a:spcPts val="0"/>
              </a:spcBef>
              <a:spcAft>
                <a:spcPts val="0"/>
              </a:spcAft>
              <a:buClr>
                <a:srgbClr val="081E3F"/>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Improved application security </a:t>
            </a:r>
          </a:p>
          <a:p>
            <a:pPr marL="285750" marR="0" lvl="0" indent="-285750" algn="l" rtl="0">
              <a:lnSpc>
                <a:spcPct val="100000"/>
              </a:lnSpc>
              <a:spcBef>
                <a:spcPts val="0"/>
              </a:spcBef>
              <a:spcAft>
                <a:spcPts val="0"/>
              </a:spcAft>
              <a:buClr>
                <a:srgbClr val="081E3F"/>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Added ability to view and manage watch orders</a:t>
            </a:r>
          </a:p>
          <a:p>
            <a:pPr marL="285750" marR="0" lvl="0" indent="-285750" algn="l" rtl="0">
              <a:lnSpc>
                <a:spcPct val="100000"/>
              </a:lnSpc>
              <a:spcBef>
                <a:spcPts val="0"/>
              </a:spcBef>
              <a:spcAft>
                <a:spcPts val="0"/>
              </a:spcAft>
              <a:buClr>
                <a:srgbClr val="081E3F"/>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Created application distribution package</a:t>
            </a:r>
          </a:p>
          <a:p>
            <a:pPr marL="285750" marR="0" lvl="0" indent="-285750" algn="l" rtl="0">
              <a:lnSpc>
                <a:spcPct val="100000"/>
              </a:lnSpc>
              <a:spcBef>
                <a:spcPts val="0"/>
              </a:spcBef>
              <a:spcAft>
                <a:spcPts val="0"/>
              </a:spcAft>
              <a:buClr>
                <a:srgbClr val="081E3F"/>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Added ability to view and manage text information </a:t>
            </a:r>
          </a:p>
          <a:p>
            <a:pPr marL="285750" marR="0" lvl="0" indent="-285750" algn="l" rtl="0">
              <a:lnSpc>
                <a:spcPct val="100000"/>
              </a:lnSpc>
              <a:spcBef>
                <a:spcPts val="0"/>
              </a:spcBef>
              <a:spcAft>
                <a:spcPts val="0"/>
              </a:spcAft>
              <a:buClr>
                <a:srgbClr val="081E3F"/>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Added ability to create and take document quizzes </a:t>
            </a:r>
          </a:p>
          <a:p>
            <a:pPr marL="282575" marR="0" lvl="0" indent="-2825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Contact</a:t>
            </a:r>
          </a:p>
          <a:p>
            <a:pPr marL="638175" marR="0" lvl="1" indent="-342900" algn="l" rtl="0">
              <a:lnSpc>
                <a:spcPct val="100000"/>
              </a:lnSpc>
              <a:spcBef>
                <a:spcPts val="60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Juan Lopez </a:t>
            </a:r>
            <a:r>
              <a:rPr lang="en-US" sz="1800" b="0" i="0" u="none" strike="noStrike" cap="none">
                <a:solidFill>
                  <a:schemeClr val="dk1"/>
                </a:solidFill>
                <a:latin typeface="Trebuchet MS"/>
                <a:ea typeface="Trebuchet MS"/>
                <a:cs typeface="Trebuchet MS"/>
                <a:sym typeface="Trebuchet MS"/>
              </a:rPr>
              <a:t>(jlope518@fiu.edu)</a:t>
            </a:r>
          </a:p>
          <a:p>
            <a:pPr marL="638175" marR="0" lvl="1" indent="-342900" algn="l" rtl="0">
              <a:lnSpc>
                <a:spcPct val="100000"/>
              </a:lnSpc>
              <a:spcBef>
                <a:spcPts val="600"/>
              </a:spcBef>
              <a:spcAft>
                <a:spcPts val="0"/>
              </a:spcAft>
              <a:buClr>
                <a:srgbClr val="001D4D"/>
              </a:buClr>
              <a:buSzPts val="1800"/>
              <a:buFont typeface="Noto Sans Symbols"/>
              <a:buChar char="●"/>
            </a:pPr>
            <a:r>
              <a:rPr lang="en-US" sz="1800" b="0" i="0" u="none" strike="noStrike" cap="none">
                <a:solidFill>
                  <a:srgbClr val="001D4D"/>
                </a:solidFill>
                <a:latin typeface="Trebuchet MS"/>
                <a:ea typeface="Trebuchet MS"/>
                <a:cs typeface="Trebuchet MS"/>
                <a:sym typeface="Trebuchet MS"/>
              </a:rPr>
              <a:t>Jean Faustin </a:t>
            </a:r>
            <a:r>
              <a:rPr lang="en-US" sz="1800" b="0" i="0" u="none" strike="noStrike" cap="none">
                <a:solidFill>
                  <a:schemeClr val="dk1"/>
                </a:solidFill>
                <a:latin typeface="Trebuchet MS"/>
                <a:ea typeface="Trebuchet MS"/>
                <a:cs typeface="Trebuchet MS"/>
                <a:sym typeface="Trebuchet MS"/>
              </a:rPr>
              <a:t>(jfaus004@fiu.edu )</a:t>
            </a:r>
          </a:p>
          <a:p>
            <a:pPr marL="282575" marR="0" lvl="0" indent="-2825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Questions?</a:t>
            </a:r>
          </a:p>
          <a:p>
            <a:pPr marL="282575" marR="0" lvl="0" indent="-282575" algn="l" rtl="0">
              <a:lnSpc>
                <a:spcPct val="100000"/>
              </a:lnSpc>
              <a:spcBef>
                <a:spcPts val="2000"/>
              </a:spcBef>
              <a:spcAft>
                <a:spcPts val="0"/>
              </a:spcAft>
              <a:buClr>
                <a:srgbClr val="001D4D"/>
              </a:buClr>
              <a:buSzPts val="2200"/>
              <a:buFont typeface="Noto Sans Symbols"/>
              <a:buChar char="●"/>
            </a:pPr>
            <a:r>
              <a:rPr lang="en-US" sz="2200" b="0" i="0" u="none" strike="noStrike" cap="none">
                <a:solidFill>
                  <a:srgbClr val="001D4D"/>
                </a:solidFill>
                <a:latin typeface="Trebuchet MS"/>
                <a:ea typeface="Trebuchet MS"/>
                <a:cs typeface="Trebuchet MS"/>
                <a:sym typeface="Trebuchet MS"/>
              </a:rPr>
              <a:t>Thank You!</a:t>
            </a:r>
          </a:p>
          <a:p>
            <a:pPr marL="0" marR="0" lvl="0" indent="-139700" algn="l" rtl="0">
              <a:lnSpc>
                <a:spcPct val="100000"/>
              </a:lnSpc>
              <a:spcBef>
                <a:spcPts val="2000"/>
              </a:spcBef>
              <a:spcAft>
                <a:spcPts val="0"/>
              </a:spcAft>
              <a:buClr>
                <a:srgbClr val="001D4D"/>
              </a:buClr>
              <a:buSzPts val="2200"/>
              <a:buFont typeface="Noto Sans Symbols"/>
              <a:buNone/>
            </a:pPr>
            <a:endParaRPr sz="2200" b="0" i="0" u="none" strike="noStrike" cap="none">
              <a:solidFill>
                <a:srgbClr val="001D4D"/>
              </a:solidFill>
              <a:latin typeface="Trebuchet MS"/>
              <a:ea typeface="Trebuchet MS"/>
              <a:cs typeface="Trebuchet MS"/>
              <a:sym typeface="Trebuchet MS"/>
            </a:endParaRPr>
          </a:p>
        </p:txBody>
      </p:sp>
      <p:pic>
        <p:nvPicPr>
          <p:cNvPr id="706" name="Shape 706"/>
          <p:cNvPicPr preferRelativeResize="0"/>
          <p:nvPr/>
        </p:nvPicPr>
        <p:blipFill rotWithShape="1">
          <a:blip r:embed="rId3">
            <a:alphaModFix/>
          </a:blip>
          <a:srcRect/>
          <a:stretch/>
        </p:blipFill>
        <p:spPr>
          <a:xfrm>
            <a:off x="5559195" y="306356"/>
            <a:ext cx="1662805" cy="1586226"/>
          </a:xfrm>
          <a:prstGeom prst="rect">
            <a:avLst/>
          </a:prstGeom>
          <a:noFill/>
          <a:ln>
            <a:noFill/>
          </a:ln>
        </p:spPr>
      </p:pic>
      <p:pic>
        <p:nvPicPr>
          <p:cNvPr id="707" name="Shape 707"/>
          <p:cNvPicPr preferRelativeResize="0"/>
          <p:nvPr/>
        </p:nvPicPr>
        <p:blipFill rotWithShape="1">
          <a:blip r:embed="rId4">
            <a:alphaModFix/>
          </a:blip>
          <a:srcRect/>
          <a:stretch/>
        </p:blipFill>
        <p:spPr>
          <a:xfrm>
            <a:off x="6875135" y="4275034"/>
            <a:ext cx="1763564" cy="1033341"/>
          </a:xfrm>
          <a:prstGeom prst="rect">
            <a:avLst/>
          </a:prstGeom>
          <a:noFill/>
          <a:ln>
            <a:noFill/>
          </a:ln>
        </p:spPr>
      </p:pic>
      <p:pic>
        <p:nvPicPr>
          <p:cNvPr id="708" name="Shape 708"/>
          <p:cNvPicPr preferRelativeResize="0"/>
          <p:nvPr/>
        </p:nvPicPr>
        <p:blipFill rotWithShape="1">
          <a:blip r:embed="rId5">
            <a:alphaModFix/>
          </a:blip>
          <a:srcRect/>
          <a:stretch/>
        </p:blipFill>
        <p:spPr>
          <a:xfrm>
            <a:off x="5873693" y="4307402"/>
            <a:ext cx="1033810" cy="1033788"/>
          </a:xfrm>
          <a:prstGeom prst="rect">
            <a:avLst/>
          </a:prstGeom>
          <a:noFill/>
          <a:ln>
            <a:noFill/>
          </a:ln>
        </p:spPr>
      </p:pic>
      <p:pic>
        <p:nvPicPr>
          <p:cNvPr id="709" name="Shape 709" descr="https://upload.wikimedia.org/wikipedia/en/thumb/2/23/GoogleMaps.svg/1200px-GoogleMaps.svg.png"/>
          <p:cNvPicPr preferRelativeResize="0"/>
          <p:nvPr/>
        </p:nvPicPr>
        <p:blipFill rotWithShape="1">
          <a:blip r:embed="rId6">
            <a:alphaModFix/>
          </a:blip>
          <a:srcRect/>
          <a:stretch/>
        </p:blipFill>
        <p:spPr>
          <a:xfrm flipH="1">
            <a:off x="7269571" y="450883"/>
            <a:ext cx="974692" cy="97469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779462" y="227640"/>
            <a:ext cx="7583400" cy="802553"/>
          </a:xfrm>
          <a:prstGeom prst="rect">
            <a:avLst/>
          </a:prstGeom>
          <a:noFill/>
          <a:ln>
            <a:noFill/>
          </a:ln>
        </p:spPr>
        <p:txBody>
          <a:bodyPr wrap="square" lIns="91425" tIns="45700" rIns="91425" bIns="45700" anchor="b" anchorCtr="0">
            <a:noAutofit/>
          </a:bodyPr>
          <a:lstStyle/>
          <a:p>
            <a:pPr marL="0" marR="0" lvl="0" indent="-60325" algn="l" rtl="0">
              <a:lnSpc>
                <a:spcPct val="100000"/>
              </a:lnSpc>
              <a:spcBef>
                <a:spcPts val="0"/>
              </a:spcBef>
              <a:spcAft>
                <a:spcPts val="0"/>
              </a:spcAft>
              <a:buClr>
                <a:srgbClr val="001D4D"/>
              </a:buClr>
              <a:buSzPts val="950"/>
              <a:buFont typeface="Trebuchet MS"/>
              <a:buNone/>
            </a:pPr>
            <a:r>
              <a:rPr lang="en-US" sz="3800" b="0" i="0" u="none" strike="noStrike" cap="none">
                <a:solidFill>
                  <a:srgbClr val="001D4D"/>
                </a:solidFill>
                <a:latin typeface="Trebuchet MS"/>
                <a:ea typeface="Trebuchet MS"/>
                <a:cs typeface="Trebuchet MS"/>
                <a:sym typeface="Trebuchet MS"/>
              </a:rPr>
              <a:t>System Design: Architecture</a:t>
            </a:r>
          </a:p>
        </p:txBody>
      </p:sp>
      <p:pic>
        <p:nvPicPr>
          <p:cNvPr id="174" name="Shape 174"/>
          <p:cNvPicPr preferRelativeResize="0"/>
          <p:nvPr/>
        </p:nvPicPr>
        <p:blipFill rotWithShape="1">
          <a:blip r:embed="rId3">
            <a:alphaModFix/>
          </a:blip>
          <a:srcRect/>
          <a:stretch/>
        </p:blipFill>
        <p:spPr>
          <a:xfrm>
            <a:off x="824674" y="1655595"/>
            <a:ext cx="3629557" cy="1905715"/>
          </a:xfrm>
          <a:prstGeom prst="rect">
            <a:avLst/>
          </a:prstGeom>
          <a:noFill/>
          <a:ln>
            <a:noFill/>
          </a:ln>
        </p:spPr>
      </p:pic>
      <p:pic>
        <p:nvPicPr>
          <p:cNvPr id="175" name="Shape 175"/>
          <p:cNvPicPr preferRelativeResize="0"/>
          <p:nvPr/>
        </p:nvPicPr>
        <p:blipFill rotWithShape="1">
          <a:blip r:embed="rId4">
            <a:alphaModFix/>
          </a:blip>
          <a:srcRect/>
          <a:stretch/>
        </p:blipFill>
        <p:spPr>
          <a:xfrm>
            <a:off x="4876923" y="4301718"/>
            <a:ext cx="3485939" cy="1505758"/>
          </a:xfrm>
          <a:prstGeom prst="rect">
            <a:avLst/>
          </a:prstGeom>
          <a:noFill/>
          <a:ln>
            <a:noFill/>
          </a:ln>
        </p:spPr>
      </p:pic>
      <p:sp>
        <p:nvSpPr>
          <p:cNvPr id="176" name="Shape 176"/>
          <p:cNvSpPr txBox="1"/>
          <p:nvPr/>
        </p:nvSpPr>
        <p:spPr>
          <a:xfrm>
            <a:off x="721125" y="1164420"/>
            <a:ext cx="3649800" cy="564600"/>
          </a:xfrm>
          <a:prstGeom prst="rect">
            <a:avLst/>
          </a:prstGeom>
          <a:noFill/>
          <a:ln>
            <a:noFill/>
          </a:ln>
        </p:spPr>
        <p:txBody>
          <a:bodyPr wrap="square" lIns="91425" tIns="91425" rIns="91425" bIns="91425" anchor="t" anchorCtr="0">
            <a:noAutofit/>
          </a:bodyPr>
          <a:lstStyle/>
          <a:p>
            <a:pPr marL="0" marR="0" lvl="0" indent="-15240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Model-View Controller</a:t>
            </a:r>
          </a:p>
        </p:txBody>
      </p:sp>
      <p:sp>
        <p:nvSpPr>
          <p:cNvPr id="177" name="Shape 177"/>
          <p:cNvSpPr txBox="1"/>
          <p:nvPr/>
        </p:nvSpPr>
        <p:spPr>
          <a:xfrm>
            <a:off x="5095125" y="3649214"/>
            <a:ext cx="3649800" cy="564600"/>
          </a:xfrm>
          <a:prstGeom prst="rect">
            <a:avLst/>
          </a:prstGeom>
          <a:noFill/>
          <a:ln>
            <a:noFill/>
          </a:ln>
        </p:spPr>
        <p:txBody>
          <a:bodyPr wrap="square" lIns="91425" tIns="91425" rIns="91425" bIns="91425" anchor="t" anchorCtr="0">
            <a:noAutofit/>
          </a:bodyPr>
          <a:lstStyle/>
          <a:p>
            <a:pPr marL="0" marR="0" lvl="0" indent="-15240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Client-Server Model</a:t>
            </a:r>
          </a:p>
        </p:txBody>
      </p:sp>
      <p:sp>
        <p:nvSpPr>
          <p:cNvPr id="178" name="Shape 178"/>
          <p:cNvSpPr txBox="1"/>
          <p:nvPr/>
        </p:nvSpPr>
        <p:spPr>
          <a:xfrm>
            <a:off x="779462" y="4042785"/>
            <a:ext cx="3335548" cy="2188082"/>
          </a:xfrm>
          <a:prstGeom prst="rect">
            <a:avLst/>
          </a:prstGeom>
          <a:noFill/>
          <a:ln w="9525" cap="flat" cmpd="sng">
            <a:solidFill>
              <a:srgbClr val="0B5394"/>
            </a:solidFill>
            <a:prstDash val="solid"/>
            <a:round/>
            <a:headEnd type="none" w="med" len="med"/>
            <a:tailEnd type="none" w="med" len="med"/>
          </a:ln>
        </p:spPr>
        <p:txBody>
          <a:bodyPr wrap="square" lIns="91425" tIns="91425" rIns="91425" bIns="91425" anchor="t" anchorCtr="0">
            <a:noAutofit/>
          </a:bodyPr>
          <a:lstStyle/>
          <a:p>
            <a:pPr marL="0" marR="0" lvl="0" indent="-69849" algn="l" rtl="0">
              <a:lnSpc>
                <a:spcPct val="115000"/>
              </a:lnSpc>
              <a:spcBef>
                <a:spcPts val="0"/>
              </a:spcBef>
              <a:spcAft>
                <a:spcPts val="0"/>
              </a:spcAft>
              <a:buClr>
                <a:schemeClr val="dk1"/>
              </a:buClr>
              <a:buSzPts val="1100"/>
              <a:buFont typeface="Arial"/>
              <a:buNone/>
            </a:pPr>
            <a:r>
              <a:rPr lang="en-US" sz="1300" b="0" i="0" u="none" strike="noStrike" cap="none" dirty="0">
                <a:solidFill>
                  <a:schemeClr val="dk1"/>
                </a:solidFill>
                <a:latin typeface="Arial"/>
                <a:ea typeface="Arial"/>
                <a:cs typeface="Arial"/>
                <a:sym typeface="Arial"/>
              </a:rPr>
              <a:t>Our system uses the Client-Server model, which is an application structure used in distributed applications. The client makes requests to the server via the internet,, and the server responds to the client with the requested function</a:t>
            </a:r>
            <a:r>
              <a:rPr lang="en-US" sz="1300" b="0" i="0" u="none" strike="noStrike" cap="none" dirty="0" smtClean="0">
                <a:solidFill>
                  <a:schemeClr val="dk1"/>
                </a:solidFill>
                <a:latin typeface="Arial"/>
                <a:ea typeface="Arial"/>
                <a:cs typeface="Arial"/>
                <a:sym typeface="Arial"/>
              </a:rPr>
              <a:t>. </a:t>
            </a:r>
            <a:r>
              <a:rPr lang="en-US" sz="1300" b="0" i="0" u="none" strike="noStrike" cap="none" dirty="0">
                <a:solidFill>
                  <a:schemeClr val="dk1"/>
                </a:solidFill>
                <a:latin typeface="Arial"/>
                <a:ea typeface="Arial"/>
                <a:cs typeface="Arial"/>
                <a:sym typeface="Arial"/>
              </a:rPr>
              <a:t>Virtual Roll Call is hosted on a Linux Ubuntu virtual machine, and clients are able to use the application and perform actions through the server.</a:t>
            </a:r>
          </a:p>
        </p:txBody>
      </p:sp>
      <p:sp>
        <p:nvSpPr>
          <p:cNvPr id="179" name="Shape 179"/>
          <p:cNvSpPr txBox="1"/>
          <p:nvPr/>
        </p:nvSpPr>
        <p:spPr>
          <a:xfrm>
            <a:off x="4679925" y="1564810"/>
            <a:ext cx="4244700" cy="1996500"/>
          </a:xfrm>
          <a:prstGeom prst="rect">
            <a:avLst/>
          </a:prstGeom>
          <a:noFill/>
          <a:ln w="9525" cap="flat" cmpd="sng">
            <a:solidFill>
              <a:srgbClr val="0B5394"/>
            </a:solidFill>
            <a:prstDash val="solid"/>
            <a:round/>
            <a:headEnd type="none" w="med" len="med"/>
            <a:tailEnd type="none" w="med" len="med"/>
          </a:ln>
        </p:spPr>
        <p:txBody>
          <a:bodyPr wrap="square" lIns="91425" tIns="91425" rIns="91425" bIns="91425" anchor="t" anchorCtr="0">
            <a:noAutofit/>
          </a:bodyPr>
          <a:lstStyle/>
          <a:p>
            <a:pPr marL="0" marR="0" lvl="0" indent="-69849" algn="l" rtl="0">
              <a:lnSpc>
                <a:spcPct val="115000"/>
              </a:lnSpc>
              <a:spcBef>
                <a:spcPts val="0"/>
              </a:spcBef>
              <a:spcAft>
                <a:spcPts val="0"/>
              </a:spcAft>
              <a:buClr>
                <a:schemeClr val="dk1"/>
              </a:buClr>
              <a:buSzPts val="1100"/>
              <a:buFont typeface="Arial"/>
              <a:buNone/>
            </a:pPr>
            <a:r>
              <a:rPr lang="en-US" sz="1200" b="0" i="0" u="none" strike="noStrike" cap="none">
                <a:solidFill>
                  <a:schemeClr val="dk1"/>
                </a:solidFill>
                <a:latin typeface="Arial"/>
                <a:ea typeface="Arial"/>
                <a:cs typeface="Arial"/>
                <a:sym typeface="Arial"/>
              </a:rPr>
              <a:t>Model-View-Controller is an architectural pattern commonly used for designing web applications. As the name implies, there are 3 major components in the architecture:</a:t>
            </a:r>
          </a:p>
          <a:p>
            <a:pPr marL="0" marR="0" lvl="0" indent="-69849" algn="l" rtl="0">
              <a:lnSpc>
                <a:spcPct val="115000"/>
              </a:lnSpc>
              <a:spcBef>
                <a:spcPts val="0"/>
              </a:spcBef>
              <a:spcAft>
                <a:spcPts val="0"/>
              </a:spcAft>
              <a:buClr>
                <a:schemeClr val="dk1"/>
              </a:buClr>
              <a:buSzPts val="1100"/>
              <a:buFont typeface="Arial"/>
              <a:buNone/>
            </a:pPr>
            <a:r>
              <a:rPr lang="en-US" sz="1200" b="0" i="0" u="none" strike="noStrike" cap="none">
                <a:solidFill>
                  <a:schemeClr val="dk1"/>
                </a:solidFill>
                <a:latin typeface="Arial"/>
                <a:ea typeface="Arial"/>
                <a:cs typeface="Arial"/>
                <a:sym typeface="Arial"/>
              </a:rPr>
              <a:t>1.    Model – manages the data and logic of the application</a:t>
            </a:r>
          </a:p>
          <a:p>
            <a:pPr marL="0" marR="0" lvl="0" indent="-69849" algn="l" rtl="0">
              <a:lnSpc>
                <a:spcPct val="115000"/>
              </a:lnSpc>
              <a:spcBef>
                <a:spcPts val="0"/>
              </a:spcBef>
              <a:spcAft>
                <a:spcPts val="0"/>
              </a:spcAft>
              <a:buClr>
                <a:schemeClr val="dk1"/>
              </a:buClr>
              <a:buSzPts val="1100"/>
              <a:buFont typeface="Arial"/>
              <a:buNone/>
            </a:pPr>
            <a:r>
              <a:rPr lang="en-US" sz="1200" b="0" i="0" u="none" strike="noStrike" cap="none">
                <a:solidFill>
                  <a:schemeClr val="dk1"/>
                </a:solidFill>
                <a:latin typeface="Arial"/>
                <a:ea typeface="Arial"/>
                <a:cs typeface="Arial"/>
                <a:sym typeface="Arial"/>
              </a:rPr>
              <a:t>2.    View – The User Interface of the application</a:t>
            </a:r>
          </a:p>
          <a:p>
            <a:pPr marL="0" marR="0" lvl="0" indent="-69849" algn="l" rtl="0">
              <a:lnSpc>
                <a:spcPct val="115000"/>
              </a:lnSpc>
              <a:spcBef>
                <a:spcPts val="0"/>
              </a:spcBef>
              <a:spcAft>
                <a:spcPts val="0"/>
              </a:spcAft>
              <a:buClr>
                <a:schemeClr val="dk1"/>
              </a:buClr>
              <a:buSzPts val="1100"/>
              <a:buFont typeface="Arial"/>
              <a:buNone/>
            </a:pPr>
            <a:r>
              <a:rPr lang="en-US" sz="1200" b="0" i="0" u="none" strike="noStrike" cap="none">
                <a:solidFill>
                  <a:schemeClr val="dk1"/>
                </a:solidFill>
                <a:latin typeface="Arial"/>
                <a:ea typeface="Arial"/>
                <a:cs typeface="Arial"/>
                <a:sym typeface="Arial"/>
              </a:rPr>
              <a:t>3.    Controller – Receives user input and modifies data in the model</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6088</Words>
  <Application>Microsoft Office PowerPoint</Application>
  <PresentationFormat>On-screen Show (4:3)</PresentationFormat>
  <Paragraphs>600</Paragraphs>
  <Slides>85</Slides>
  <Notes>84</Notes>
  <HiddenSlides>0</HiddenSlides>
  <MMClips>0</MMClips>
  <ScaleCrop>false</ScaleCrop>
  <HeadingPairs>
    <vt:vector size="4" baseType="variant">
      <vt:variant>
        <vt:lpstr>Theme</vt:lpstr>
      </vt:variant>
      <vt:variant>
        <vt:i4>1</vt:i4>
      </vt:variant>
      <vt:variant>
        <vt:lpstr>Slide Titles</vt:lpstr>
      </vt:variant>
      <vt:variant>
        <vt:i4>85</vt:i4>
      </vt:variant>
    </vt:vector>
  </HeadingPairs>
  <TitlesOfParts>
    <vt:vector size="86" baseType="lpstr">
      <vt:lpstr>gold</vt:lpstr>
      <vt:lpstr>Virtual Roll Call 3.0  Team Member(s):  Juan Lopez, Jean Faustin Product Owner: Jason Cohen, Frank Alvarado Instructor: Masoud Sadjadi  School of Computing and Information Sciences Florida International University</vt:lpstr>
      <vt:lpstr>Project definition</vt:lpstr>
      <vt:lpstr>Solution</vt:lpstr>
      <vt:lpstr>Users</vt:lpstr>
      <vt:lpstr>Requirements: Use Cases</vt:lpstr>
      <vt:lpstr>Requirements: Use Cases</vt:lpstr>
      <vt:lpstr>Requirements: Use Cases</vt:lpstr>
      <vt:lpstr>Requirements: Use Cases</vt:lpstr>
      <vt:lpstr>System Design: Architecture</vt:lpstr>
      <vt:lpstr>Minimal Class Diagram</vt:lpstr>
      <vt:lpstr>18 User Stories </vt:lpstr>
      <vt:lpstr>User Stories </vt:lpstr>
      <vt:lpstr>User Stories </vt:lpstr>
      <vt:lpstr>Sprint 2</vt:lpstr>
      <vt:lpstr>User Story #242 Change Display Mode</vt:lpstr>
      <vt:lpstr>PowerPoint Presentation</vt:lpstr>
      <vt:lpstr>PowerPoint Presentation</vt:lpstr>
      <vt:lpstr>PowerPoint Presentation</vt:lpstr>
      <vt:lpstr>User Story #296:Display Pending Documents Notification</vt:lpstr>
      <vt:lpstr>PowerPoint Presentation</vt:lpstr>
      <vt:lpstr>PowerPoint Presentation</vt:lpstr>
      <vt:lpstr>User Story #295:  Display documents within window.</vt:lpstr>
      <vt:lpstr>PowerPoint Presentation</vt:lpstr>
      <vt:lpstr>PowerPoint Presentation</vt:lpstr>
      <vt:lpstr>Sprint 3</vt:lpstr>
      <vt:lpstr>User Story #241: Add Users with CSV File</vt:lpstr>
      <vt:lpstr>PowerPoint Presentation</vt:lpstr>
      <vt:lpstr>PowerPoint Presentation</vt:lpstr>
      <vt:lpstr>User Story #300: Improve Document List Presentation</vt:lpstr>
      <vt:lpstr>PowerPoint Presentation</vt:lpstr>
      <vt:lpstr>PowerPoint Presentation</vt:lpstr>
      <vt:lpstr>User Story #147:  Lock User after Consecutive Failed Attempts.</vt:lpstr>
      <vt:lpstr>PowerPoint Presentation</vt:lpstr>
      <vt:lpstr>PowerPoint Presentation</vt:lpstr>
      <vt:lpstr>User Story #250: Password Encryption.</vt:lpstr>
      <vt:lpstr>PowerPoint Presentation</vt:lpstr>
      <vt:lpstr>PowerPoint Presentation</vt:lpstr>
      <vt:lpstr>Sprint 4</vt:lpstr>
      <vt:lpstr>User Story #246: Add Watch Orders with CSV File</vt:lpstr>
      <vt:lpstr>PowerPoint Presentation</vt:lpstr>
      <vt:lpstr>PowerPoint Presentation</vt:lpstr>
      <vt:lpstr>User Story #247: View Watch Orders on Map</vt:lpstr>
      <vt:lpstr>PowerPoint Presentation</vt:lpstr>
      <vt:lpstr>PowerPoint Presentation</vt:lpstr>
      <vt:lpstr>PowerPoint Presentation</vt:lpstr>
      <vt:lpstr>User Story #302:  Change Navigation Bar Based on User Role</vt:lpstr>
      <vt:lpstr>PowerPoint Presentation</vt:lpstr>
      <vt:lpstr>PowerPoint Presentation</vt:lpstr>
      <vt:lpstr>Sprint 5</vt:lpstr>
      <vt:lpstr>User Story #304: Add Watch Order</vt:lpstr>
      <vt:lpstr>PowerPoint Presentation</vt:lpstr>
      <vt:lpstr>PowerPoint Presentation</vt:lpstr>
      <vt:lpstr>User Story #306: Delete Watch Order</vt:lpstr>
      <vt:lpstr>PowerPoint Presentation</vt:lpstr>
      <vt:lpstr>PowerPoint Presentation</vt:lpstr>
      <vt:lpstr>User Story #307: Edit Watch Order</vt:lpstr>
      <vt:lpstr>PowerPoint Presentation</vt:lpstr>
      <vt:lpstr>PowerPoint Presentation</vt:lpstr>
      <vt:lpstr>User Story #248: Add Free-Text Messages</vt:lpstr>
      <vt:lpstr>PowerPoint Presentation</vt:lpstr>
      <vt:lpstr>PowerPoint Presentation</vt:lpstr>
      <vt:lpstr>User Story #308: Edit Free-Text Messages</vt:lpstr>
      <vt:lpstr>PowerPoint Presentation</vt:lpstr>
      <vt:lpstr>PowerPoint Presentation</vt:lpstr>
      <vt:lpstr>Sprint 6</vt:lpstr>
      <vt:lpstr>User Story #309:  Automatically Delete Watch Orders</vt:lpstr>
      <vt:lpstr>PowerPoint Presentation</vt:lpstr>
      <vt:lpstr>PowerPoint Presentation</vt:lpstr>
      <vt:lpstr>User Story #310:  Display Watch Order List Table</vt:lpstr>
      <vt:lpstr>PowerPoint Presentation</vt:lpstr>
      <vt:lpstr>PowerPoint Presentation</vt:lpstr>
      <vt:lpstr>User Story #243: Add Document Quiz</vt:lpstr>
      <vt:lpstr>PowerPoint Presentation</vt:lpstr>
      <vt:lpstr>PowerPoint Presentation</vt:lpstr>
      <vt:lpstr>User Story #312: Take Quiz</vt:lpstr>
      <vt:lpstr>PowerPoint Presentation</vt:lpstr>
      <vt:lpstr>PowerPoint Presentation</vt:lpstr>
      <vt:lpstr>Shortcomings/ Wishlist</vt:lpstr>
      <vt:lpstr>Shortcomings/ Wishlist</vt:lpstr>
      <vt:lpstr>Shortcomings/ Wishlist</vt:lpstr>
      <vt:lpstr>Shortcomings/ Wishlist</vt:lpstr>
      <vt:lpstr>Shortcomings/ Wishlist</vt:lpstr>
      <vt:lpstr>Shortcomings/ Wishlist</vt:lpstr>
      <vt:lpstr>Shortcomings/ Wishlist</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Roll Call 3.0  Team Member(s):  Juan Lopez, Jean Faustin Product Owner: Jason Cohen, Frank Alvarado Instructor: Masoud Sadjadi  School of Computing and Information Sciences Florida International University</dc:title>
  <dc:creator>DODTech</dc:creator>
  <cp:lastModifiedBy>DODTech</cp:lastModifiedBy>
  <cp:revision>5</cp:revision>
  <dcterms:modified xsi:type="dcterms:W3CDTF">2017-12-01T01:02:10Z</dcterms:modified>
</cp:coreProperties>
</file>